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736EA-EB60-DBF6-9867-F771854FD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64E771-D926-2211-2BC5-A88B318190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B89313-98F3-C075-542A-BF0EF3F97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8639F2-0773-F272-5A6C-0008A707F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3B1F03-2D56-4BC2-BF01-626E0A804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8953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E4F74-2B62-1E6D-B5CE-2D08EFCEB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CAF647-E412-EDC7-A5EE-18E144A9B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C37C31-C77F-5C37-C886-F4E8D91C9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39D8A1-7B84-239E-075C-2CDB8E63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007578-37AE-8645-1AB7-8D0BC4250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662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531292-7E5C-46CF-ECA7-D5C6F601F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FD7C52-9C2C-A181-CDE3-DEADEDC2E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899ED5-D885-FFB9-F7BB-E87210B0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434F3D-0E34-2572-FA6D-72215FF5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BD9E0E-34D4-5D54-61ED-FE4CC3D97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9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CB0FBC-2A3D-4D54-9F8C-E535AAA5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7A0F0-B2D9-96E1-291B-EE0DF8FEF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245F001-1376-2348-B291-3504E63C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7E3EA9-F5DE-7243-C211-E08AE6269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17C11B-DC7F-F0BC-7EFA-82A574009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E4A9E8-57C1-9768-1095-ACE2B483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73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7001D-8C93-5206-EC49-772287EFA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AFC294-03BC-8347-A3DB-073216A77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ADDBD9-28E9-DEEE-082E-0E09F321F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C32BCFD-6662-C6CB-4FC2-C18DCF6CF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AD4B19E-B954-A58C-7B90-8281ED57E3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1299774-AF26-2E6C-35E0-2B35004D7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5A489E2-F13B-22FE-A576-C8D1E612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B30863-C739-2566-ED15-987B1204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449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83FD1C-A866-32BE-F5EC-126DFE3B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7573D04-4351-F404-F4E0-6DEEFC0D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0A50BED-7A7C-A55B-3FC4-FD9A441CE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38D3261-5307-0D68-0FF9-AA6AABC7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986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543501-5EF3-58D7-5F92-62806EBE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B6141D-EFF8-E3E1-6EB8-0543CDA6E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4B5FF33-F6E2-D945-122C-13E84DD4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876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A04CB4-9B3B-8335-E3F3-BC9B69939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F38B7E-5E97-B4D5-699E-A205A7E9E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BFEDA2C-CEE5-6A78-18BF-E115760A8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C7E032-1EB0-7B1C-4FFC-4C51BE02F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2D4C22-04A7-D622-6EB9-3865F8FDA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0CCFEA-DAC4-B2AF-FAFD-0B365D52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37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33321-AD8B-04B7-2BEB-59A0FBE5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17B2FD-685E-A9AF-5A7E-224546CD46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69137B9-BBFD-E344-D5BD-073C5EF57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36C1E7-B2E1-F8E0-68DB-9E58D4FAF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97D192-7652-947E-C04C-195AC4635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374C5D-A60F-CC0A-7524-0ABA03748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57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2633B7-912F-79F7-0A13-E2867A84C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706C2EC-58C9-C42C-D837-A0E4879A6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AA0B2F-D013-DAEB-25BF-CDA2A66ED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95B128-3EA6-263E-4A44-32887A5DB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4AB238-2FF5-BF12-E41A-9579F77D2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73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85368A-D309-5E46-C42F-8AD72DACD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02806FF-3BE6-BD85-3BE6-114B913AC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1F0FC6-DE0E-3AF0-EC79-FC3FE3D7C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85372A-7D50-E42E-4EBF-1637547CE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F3FF92-123F-37C4-2278-64B0154E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3013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FD91228-EB9C-2926-64E8-A8B69E46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7F6F145-1514-13B6-15FC-61B396A4B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1897FD-379A-0059-DB4D-A80891706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16CFBF-A787-4F22-A88B-0F0920F53D36}" type="datetimeFigureOut">
              <a:rPr lang="pt-BR" smtClean="0"/>
              <a:t>20/08/2026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B839BD-1DF7-4095-EE44-B481464FC4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733538-E8C3-CC68-E1D0-71AF30F648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CD62BC-67D7-4EA0-B756-6246C91795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824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9A41847C-C36B-71E0-A82B-D467C2238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770" y="0"/>
            <a:ext cx="6596459" cy="1421651"/>
          </a:xfrm>
          <a:prstGeom prst="rect">
            <a:avLst/>
          </a:prstGeom>
        </p:spPr>
      </p:pic>
      <p:sp>
        <p:nvSpPr>
          <p:cNvPr id="27" name="Freeform 6">
            <a:extLst>
              <a:ext uri="{FF2B5EF4-FFF2-40B4-BE49-F238E27FC236}">
                <a16:creationId xmlns:a16="http://schemas.microsoft.com/office/drawing/2014/main" id="{AB3E9212-7E31-37CC-D464-59619F29C804}"/>
              </a:ext>
            </a:extLst>
          </p:cNvPr>
          <p:cNvSpPr/>
          <p:nvPr/>
        </p:nvSpPr>
        <p:spPr>
          <a:xfrm rot="5400000">
            <a:off x="5915663" y="575905"/>
            <a:ext cx="360674" cy="12191999"/>
          </a:xfrm>
          <a:custGeom>
            <a:avLst/>
            <a:gdLst/>
            <a:ahLst/>
            <a:cxnLst/>
            <a:rect l="l" t="t" r="r" b="b"/>
            <a:pathLst>
              <a:path w="1154025" h="35993169">
                <a:moveTo>
                  <a:pt x="0" y="0"/>
                </a:moveTo>
                <a:lnTo>
                  <a:pt x="1154025" y="0"/>
                </a:lnTo>
                <a:lnTo>
                  <a:pt x="1154025" y="35993169"/>
                </a:lnTo>
                <a:lnTo>
                  <a:pt x="0" y="359931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-286753" t="-6606" r="-2746976" b="-9273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93B297B1-B8A1-C969-30C6-16B55A625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468" y="5985823"/>
            <a:ext cx="5185064" cy="556925"/>
          </a:xfrm>
          <a:prstGeom prst="rect">
            <a:avLst/>
          </a:prstGeom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506785A4-8F15-BD61-F945-5FEDC16627FB}"/>
              </a:ext>
            </a:extLst>
          </p:cNvPr>
          <p:cNvSpPr/>
          <p:nvPr/>
        </p:nvSpPr>
        <p:spPr>
          <a:xfrm>
            <a:off x="9519920" y="82175"/>
            <a:ext cx="2550159" cy="1257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77FFE7A5-3654-008E-37C6-1CAB4FB22BD3}"/>
              </a:ext>
            </a:extLst>
          </p:cNvPr>
          <p:cNvSpPr/>
          <p:nvPr/>
        </p:nvSpPr>
        <p:spPr>
          <a:xfrm>
            <a:off x="121920" y="82175"/>
            <a:ext cx="2550159" cy="1257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64FB30A5-CCEA-E91C-9355-C8F6DBA87312}"/>
              </a:ext>
            </a:extLst>
          </p:cNvPr>
          <p:cNvSpPr txBox="1"/>
          <p:nvPr/>
        </p:nvSpPr>
        <p:spPr>
          <a:xfrm>
            <a:off x="340359" y="108666"/>
            <a:ext cx="2113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Logo da sua instituição ou laboratório (opcional)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90975881-DF23-EC78-F36E-FE54DDA3D6AD}"/>
              </a:ext>
            </a:extLst>
          </p:cNvPr>
          <p:cNvSpPr txBox="1"/>
          <p:nvPr/>
        </p:nvSpPr>
        <p:spPr>
          <a:xfrm>
            <a:off x="9738359" y="92335"/>
            <a:ext cx="2113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Logo da sua instituição ou laboratório (opcional)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10A889FE-F6E3-5D11-C189-A478EC8BAEEB}"/>
              </a:ext>
            </a:extLst>
          </p:cNvPr>
          <p:cNvSpPr/>
          <p:nvPr/>
        </p:nvSpPr>
        <p:spPr>
          <a:xfrm>
            <a:off x="340360" y="2302135"/>
            <a:ext cx="11511279" cy="1257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D44997A6-443C-01BF-1B67-D673AA5C319F}"/>
              </a:ext>
            </a:extLst>
          </p:cNvPr>
          <p:cNvSpPr txBox="1"/>
          <p:nvPr/>
        </p:nvSpPr>
        <p:spPr>
          <a:xfrm>
            <a:off x="4579618" y="2469120"/>
            <a:ext cx="3032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u="sng" dirty="0"/>
              <a:t>SLIDE DE CAPA</a:t>
            </a:r>
          </a:p>
          <a:p>
            <a:pPr algn="ctr"/>
            <a:endParaRPr lang="pt-BR" u="sng" dirty="0"/>
          </a:p>
          <a:p>
            <a:pPr algn="ctr"/>
            <a:r>
              <a:rPr lang="pt-BR" dirty="0"/>
              <a:t>ÁREA PARA O TÍTULO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12DBAE17-2112-2C75-3328-ED431AC35589}"/>
              </a:ext>
            </a:extLst>
          </p:cNvPr>
          <p:cNvSpPr/>
          <p:nvPr/>
        </p:nvSpPr>
        <p:spPr>
          <a:xfrm>
            <a:off x="2672079" y="3726419"/>
            <a:ext cx="6847841" cy="12572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B14603A5-8442-3D4E-E850-337A712ACFB5}"/>
              </a:ext>
            </a:extLst>
          </p:cNvPr>
          <p:cNvSpPr txBox="1"/>
          <p:nvPr/>
        </p:nvSpPr>
        <p:spPr>
          <a:xfrm>
            <a:off x="4579618" y="3756899"/>
            <a:ext cx="3032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u="sng" dirty="0"/>
          </a:p>
          <a:p>
            <a:pPr algn="ctr"/>
            <a:r>
              <a:rPr lang="pt-BR" dirty="0"/>
              <a:t>ÁREA PARA AUTORIA E INFORMAÇÕES DE CONTATO</a:t>
            </a:r>
          </a:p>
        </p:txBody>
      </p:sp>
    </p:spTree>
    <p:extLst>
      <p:ext uri="{BB962C8B-B14F-4D97-AF65-F5344CB8AC3E}">
        <p14:creationId xmlns:p14="http://schemas.microsoft.com/office/powerpoint/2010/main" val="3671027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6EEE337A-3AEF-CD51-94B6-2EF97C606339}"/>
              </a:ext>
            </a:extLst>
          </p:cNvPr>
          <p:cNvSpPr/>
          <p:nvPr/>
        </p:nvSpPr>
        <p:spPr>
          <a:xfrm rot="5400000">
            <a:off x="5915663" y="575905"/>
            <a:ext cx="360674" cy="12191999"/>
          </a:xfrm>
          <a:custGeom>
            <a:avLst/>
            <a:gdLst/>
            <a:ahLst/>
            <a:cxnLst/>
            <a:rect l="l" t="t" r="r" b="b"/>
            <a:pathLst>
              <a:path w="1154025" h="35993169">
                <a:moveTo>
                  <a:pt x="0" y="0"/>
                </a:moveTo>
                <a:lnTo>
                  <a:pt x="1154025" y="0"/>
                </a:lnTo>
                <a:lnTo>
                  <a:pt x="1154025" y="35993169"/>
                </a:lnTo>
                <a:lnTo>
                  <a:pt x="0" y="359931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 l="-286753" t="-6606" r="-2746976" b="-927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567FFF2-315F-E14A-5E31-9F7FB81C0FEA}"/>
              </a:ext>
            </a:extLst>
          </p:cNvPr>
          <p:cNvSpPr/>
          <p:nvPr/>
        </p:nvSpPr>
        <p:spPr>
          <a:xfrm rot="5400000">
            <a:off x="5915663" y="-5915662"/>
            <a:ext cx="360674" cy="12191999"/>
          </a:xfrm>
          <a:custGeom>
            <a:avLst/>
            <a:gdLst/>
            <a:ahLst/>
            <a:cxnLst/>
            <a:rect l="l" t="t" r="r" b="b"/>
            <a:pathLst>
              <a:path w="1154025" h="35993169">
                <a:moveTo>
                  <a:pt x="0" y="0"/>
                </a:moveTo>
                <a:lnTo>
                  <a:pt x="1154025" y="0"/>
                </a:lnTo>
                <a:lnTo>
                  <a:pt x="1154025" y="35993169"/>
                </a:lnTo>
                <a:lnTo>
                  <a:pt x="0" y="359931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 l="-286753" t="-6606" r="-2746976" b="-927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2C682FE-7D44-C936-954E-9734CFB1AB8E}"/>
              </a:ext>
            </a:extLst>
          </p:cNvPr>
          <p:cNvSpPr txBox="1"/>
          <p:nvPr/>
        </p:nvSpPr>
        <p:spPr>
          <a:xfrm>
            <a:off x="0" y="457200"/>
            <a:ext cx="70510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Modelo do slide de apresentação</a:t>
            </a:r>
          </a:p>
          <a:p>
            <a:endParaRPr lang="pt-BR" dirty="0"/>
          </a:p>
          <a:p>
            <a:r>
              <a:rPr lang="pt-BR" u="sng" dirty="0"/>
              <a:t>Observações</a:t>
            </a:r>
            <a:r>
              <a:rPr lang="pt-BR" dirty="0"/>
              <a:t>:</a:t>
            </a:r>
          </a:p>
          <a:p>
            <a:r>
              <a:rPr lang="pt-BR" dirty="0"/>
              <a:t>- O tamanho do slide pode ser </a:t>
            </a:r>
            <a:r>
              <a:rPr lang="pt-BR" dirty="0" err="1"/>
              <a:t>widescreen</a:t>
            </a:r>
            <a:r>
              <a:rPr lang="pt-BR" dirty="0"/>
              <a:t> (16:9) ou padrão (4:3);</a:t>
            </a:r>
          </a:p>
          <a:p>
            <a:r>
              <a:rPr lang="pt-BR" dirty="0"/>
              <a:t>- Não há especificação quanto ao tamanho e tipo de fonte que deve ser utilizado, isto será de escolha do apresentador;</a:t>
            </a:r>
          </a:p>
          <a:p>
            <a:r>
              <a:rPr lang="pt-BR" dirty="0"/>
              <a:t>- No slide de capa os tamanhos das áreas para título, autoria e informações de contato são sugestões, o apresentador deverá somente respeitar o posicionamento indicado, podendo alterar o tamanho das mesmas de acordo com suas necessidades;</a:t>
            </a:r>
          </a:p>
        </p:txBody>
      </p:sp>
    </p:spTree>
    <p:extLst>
      <p:ext uri="{BB962C8B-B14F-4D97-AF65-F5344CB8AC3E}">
        <p14:creationId xmlns:p14="http://schemas.microsoft.com/office/powerpoint/2010/main" val="1182344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119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Bisaggio Pereira</dc:creator>
  <cp:lastModifiedBy>Felipe Bisaggio Pereira</cp:lastModifiedBy>
  <cp:revision>1</cp:revision>
  <dcterms:created xsi:type="dcterms:W3CDTF">2026-08-20T16:56:03Z</dcterms:created>
  <dcterms:modified xsi:type="dcterms:W3CDTF">2026-08-20T18:18:29Z</dcterms:modified>
</cp:coreProperties>
</file>