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32397700" cy="43192700"/>
  <p:notesSz cx="6858000" cy="9144000"/>
  <p:embeddedFontLst>
    <p:embeddedFont>
      <p:font typeface="Arial Bold" panose="020B0704020202020204" pitchFamily="34" charset="0"/>
      <p:regular r:id="rId3"/>
      <p:bold r:id="rId4"/>
    </p:embeddedFont>
    <p:embeddedFont>
      <p:font typeface="League Gothic" pitchFamily="2" charset="77"/>
      <p:regular r:id="rId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569" autoAdjust="0"/>
  </p:normalViewPr>
  <p:slideViewPr>
    <p:cSldViewPr>
      <p:cViewPr>
        <p:scale>
          <a:sx n="24" d="100"/>
          <a:sy n="24" d="100"/>
        </p:scale>
        <p:origin x="2432" y="1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font" Target="fonts/font1.fntdata"/><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font" Target="fonts/font3.fntdata"/><Relationship Id="rId4" Type="http://schemas.openxmlformats.org/officeDocument/2006/relationships/font" Target="fonts/font2.fntdata"/><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2688270" y="-12656521"/>
            <a:ext cx="7021157" cy="32397699"/>
          </a:xfrm>
          <a:custGeom>
            <a:avLst/>
            <a:gdLst/>
            <a:ahLst/>
            <a:cxnLst/>
            <a:rect l="l" t="t" r="r" b="b"/>
            <a:pathLst>
              <a:path w="7422051" h="35993169">
                <a:moveTo>
                  <a:pt x="0" y="0"/>
                </a:moveTo>
                <a:lnTo>
                  <a:pt x="7422051" y="0"/>
                </a:lnTo>
                <a:lnTo>
                  <a:pt x="7422051" y="35993169"/>
                </a:lnTo>
                <a:lnTo>
                  <a:pt x="0" y="35993169"/>
                </a:lnTo>
                <a:lnTo>
                  <a:pt x="0" y="0"/>
                </a:lnTo>
                <a:close/>
              </a:path>
            </a:pathLst>
          </a:custGeom>
          <a:blipFill>
            <a:blip r:embed="rId2">
              <a:alphaModFix amt="80000"/>
            </a:blip>
            <a:stretch>
              <a:fillRect l="-42489" t="-1038" r="-285276" b="-14842"/>
            </a:stretch>
          </a:blipFill>
        </p:spPr>
        <p:txBody>
          <a:bodyPr/>
          <a:lstStyle/>
          <a:p>
            <a:endParaRPr lang="pt-BR" dirty="0"/>
          </a:p>
        </p:txBody>
      </p:sp>
      <p:grpSp>
        <p:nvGrpSpPr>
          <p:cNvPr id="3" name="Group 3"/>
          <p:cNvGrpSpPr/>
          <p:nvPr/>
        </p:nvGrpSpPr>
        <p:grpSpPr>
          <a:xfrm>
            <a:off x="23293401" y="793750"/>
            <a:ext cx="5402249" cy="5787864"/>
            <a:chOff x="0" y="0"/>
            <a:chExt cx="7768099" cy="8326752"/>
          </a:xfrm>
        </p:grpSpPr>
        <p:sp>
          <p:nvSpPr>
            <p:cNvPr id="4" name="Freeform 4"/>
            <p:cNvSpPr/>
            <p:nvPr/>
          </p:nvSpPr>
          <p:spPr>
            <a:xfrm>
              <a:off x="48000" y="6478009"/>
              <a:ext cx="7325884" cy="1848743"/>
            </a:xfrm>
            <a:custGeom>
              <a:avLst/>
              <a:gdLst/>
              <a:ahLst/>
              <a:cxnLst/>
              <a:rect l="l" t="t" r="r" b="b"/>
              <a:pathLst>
                <a:path w="7325884" h="1848743">
                  <a:moveTo>
                    <a:pt x="0" y="0"/>
                  </a:moveTo>
                  <a:lnTo>
                    <a:pt x="7325884" y="0"/>
                  </a:lnTo>
                  <a:lnTo>
                    <a:pt x="7325884" y="1848743"/>
                  </a:lnTo>
                  <a:lnTo>
                    <a:pt x="0" y="1848743"/>
                  </a:lnTo>
                  <a:lnTo>
                    <a:pt x="0" y="0"/>
                  </a:lnTo>
                  <a:close/>
                </a:path>
              </a:pathLst>
            </a:custGeom>
            <a:blipFill>
              <a:blip r:embed="rId3"/>
              <a:stretch>
                <a:fillRect t="-1844" b="-1844"/>
              </a:stretch>
            </a:blipFill>
          </p:spPr>
          <p:txBody>
            <a:bodyPr/>
            <a:lstStyle/>
            <a:p>
              <a:endParaRPr lang="pt-BR"/>
            </a:p>
          </p:txBody>
        </p:sp>
        <p:sp>
          <p:nvSpPr>
            <p:cNvPr id="5" name="Freeform 5"/>
            <p:cNvSpPr/>
            <p:nvPr/>
          </p:nvSpPr>
          <p:spPr>
            <a:xfrm>
              <a:off x="0" y="0"/>
              <a:ext cx="7768099" cy="5964048"/>
            </a:xfrm>
            <a:custGeom>
              <a:avLst/>
              <a:gdLst/>
              <a:ahLst/>
              <a:cxnLst/>
              <a:rect l="l" t="t" r="r" b="b"/>
              <a:pathLst>
                <a:path w="7768099" h="5964048">
                  <a:moveTo>
                    <a:pt x="0" y="0"/>
                  </a:moveTo>
                  <a:lnTo>
                    <a:pt x="7768099" y="0"/>
                  </a:lnTo>
                  <a:lnTo>
                    <a:pt x="7768099" y="5964048"/>
                  </a:lnTo>
                  <a:lnTo>
                    <a:pt x="0" y="5964048"/>
                  </a:lnTo>
                  <a:lnTo>
                    <a:pt x="0" y="0"/>
                  </a:lnTo>
                  <a:close/>
                </a:path>
              </a:pathLst>
            </a:custGeom>
            <a:blipFill>
              <a:blip r:embed="rId4"/>
              <a:stretch>
                <a:fillRect t="-519" b="-519"/>
              </a:stretch>
            </a:blipFill>
          </p:spPr>
          <p:txBody>
            <a:bodyPr/>
            <a:lstStyle/>
            <a:p>
              <a:endParaRPr lang="pt-BR"/>
            </a:p>
          </p:txBody>
        </p:sp>
      </p:grpSp>
      <p:sp>
        <p:nvSpPr>
          <p:cNvPr id="6" name="Freeform 6"/>
          <p:cNvSpPr/>
          <p:nvPr/>
        </p:nvSpPr>
        <p:spPr>
          <a:xfrm rot="5400000">
            <a:off x="15719641" y="26559091"/>
            <a:ext cx="958416" cy="32397702"/>
          </a:xfrm>
          <a:custGeom>
            <a:avLst/>
            <a:gdLst/>
            <a:ahLst/>
            <a:cxnLst/>
            <a:rect l="l" t="t" r="r" b="b"/>
            <a:pathLst>
              <a:path w="1154025" h="35993169">
                <a:moveTo>
                  <a:pt x="0" y="0"/>
                </a:moveTo>
                <a:lnTo>
                  <a:pt x="1154025" y="0"/>
                </a:lnTo>
                <a:lnTo>
                  <a:pt x="1154025" y="35993169"/>
                </a:lnTo>
                <a:lnTo>
                  <a:pt x="0" y="35993169"/>
                </a:lnTo>
                <a:lnTo>
                  <a:pt x="0" y="0"/>
                </a:lnTo>
                <a:close/>
              </a:path>
            </a:pathLst>
          </a:custGeom>
          <a:blipFill>
            <a:blip r:embed="rId2">
              <a:alphaModFix amt="80000"/>
            </a:blip>
            <a:stretch>
              <a:fillRect l="-286753" t="-6606" r="-2746976" b="-9273"/>
            </a:stretch>
          </a:blipFill>
        </p:spPr>
        <p:txBody>
          <a:bodyPr/>
          <a:lstStyle/>
          <a:p>
            <a:endParaRPr lang="pt-BR"/>
          </a:p>
        </p:txBody>
      </p:sp>
      <p:sp>
        <p:nvSpPr>
          <p:cNvPr id="7" name="Freeform 7"/>
          <p:cNvSpPr/>
          <p:nvPr/>
        </p:nvSpPr>
        <p:spPr>
          <a:xfrm>
            <a:off x="19104559" y="21071453"/>
            <a:ext cx="9270400" cy="7767619"/>
          </a:xfrm>
          <a:custGeom>
            <a:avLst/>
            <a:gdLst/>
            <a:ahLst/>
            <a:cxnLst/>
            <a:rect l="l" t="t" r="r" b="b"/>
            <a:pathLst>
              <a:path w="9270400" h="7767619">
                <a:moveTo>
                  <a:pt x="0" y="0"/>
                </a:moveTo>
                <a:lnTo>
                  <a:pt x="9270400" y="0"/>
                </a:lnTo>
                <a:lnTo>
                  <a:pt x="9270400" y="7767620"/>
                </a:lnTo>
                <a:lnTo>
                  <a:pt x="0" y="7767620"/>
                </a:lnTo>
                <a:lnTo>
                  <a:pt x="0" y="0"/>
                </a:lnTo>
                <a:close/>
              </a:path>
            </a:pathLst>
          </a:custGeom>
          <a:blipFill>
            <a:blip r:embed="rId5"/>
            <a:stretch>
              <a:fillRect/>
            </a:stretch>
          </a:blipFill>
        </p:spPr>
        <p:txBody>
          <a:bodyPr/>
          <a:lstStyle/>
          <a:p>
            <a:endParaRPr lang="pt-BR"/>
          </a:p>
        </p:txBody>
      </p:sp>
      <p:grpSp>
        <p:nvGrpSpPr>
          <p:cNvPr id="8" name="Group 8"/>
          <p:cNvGrpSpPr/>
          <p:nvPr/>
        </p:nvGrpSpPr>
        <p:grpSpPr>
          <a:xfrm>
            <a:off x="4558299" y="39707983"/>
            <a:ext cx="21225710" cy="2280279"/>
            <a:chOff x="0" y="0"/>
            <a:chExt cx="28300946" cy="3040371"/>
          </a:xfrm>
        </p:grpSpPr>
        <p:sp>
          <p:nvSpPr>
            <p:cNvPr id="9" name="Freeform 9"/>
            <p:cNvSpPr/>
            <p:nvPr/>
          </p:nvSpPr>
          <p:spPr>
            <a:xfrm>
              <a:off x="24528727" y="1087834"/>
              <a:ext cx="3772219" cy="1162979"/>
            </a:xfrm>
            <a:custGeom>
              <a:avLst/>
              <a:gdLst/>
              <a:ahLst/>
              <a:cxnLst/>
              <a:rect l="l" t="t" r="r" b="b"/>
              <a:pathLst>
                <a:path w="3772219" h="1162979">
                  <a:moveTo>
                    <a:pt x="0" y="0"/>
                  </a:moveTo>
                  <a:lnTo>
                    <a:pt x="3772219" y="0"/>
                  </a:lnTo>
                  <a:lnTo>
                    <a:pt x="3772219" y="1162979"/>
                  </a:lnTo>
                  <a:lnTo>
                    <a:pt x="0" y="1162979"/>
                  </a:lnTo>
                  <a:lnTo>
                    <a:pt x="0" y="0"/>
                  </a:lnTo>
                  <a:close/>
                </a:path>
              </a:pathLst>
            </a:custGeom>
            <a:blipFill>
              <a:blip r:embed="rId6"/>
              <a:stretch>
                <a:fillRect l="-189" r="-189"/>
              </a:stretch>
            </a:blipFill>
          </p:spPr>
          <p:txBody>
            <a:bodyPr/>
            <a:lstStyle/>
            <a:p>
              <a:endParaRPr lang="pt-BR"/>
            </a:p>
          </p:txBody>
        </p:sp>
        <p:sp>
          <p:nvSpPr>
            <p:cNvPr id="10" name="Freeform 10"/>
            <p:cNvSpPr/>
            <p:nvPr/>
          </p:nvSpPr>
          <p:spPr>
            <a:xfrm>
              <a:off x="19631052" y="898557"/>
              <a:ext cx="4570275" cy="1541533"/>
            </a:xfrm>
            <a:custGeom>
              <a:avLst/>
              <a:gdLst/>
              <a:ahLst/>
              <a:cxnLst/>
              <a:rect l="l" t="t" r="r" b="b"/>
              <a:pathLst>
                <a:path w="4570275" h="1541533">
                  <a:moveTo>
                    <a:pt x="0" y="0"/>
                  </a:moveTo>
                  <a:lnTo>
                    <a:pt x="4570275" y="0"/>
                  </a:lnTo>
                  <a:lnTo>
                    <a:pt x="4570275" y="1541533"/>
                  </a:lnTo>
                  <a:lnTo>
                    <a:pt x="0" y="1541533"/>
                  </a:lnTo>
                  <a:lnTo>
                    <a:pt x="0" y="0"/>
                  </a:lnTo>
                  <a:close/>
                </a:path>
              </a:pathLst>
            </a:custGeom>
            <a:blipFill>
              <a:blip r:embed="rId7"/>
              <a:stretch>
                <a:fillRect t="-47802" b="-49848"/>
              </a:stretch>
            </a:blipFill>
          </p:spPr>
          <p:txBody>
            <a:bodyPr/>
            <a:lstStyle/>
            <a:p>
              <a:endParaRPr lang="pt-BR"/>
            </a:p>
          </p:txBody>
        </p:sp>
        <p:sp>
          <p:nvSpPr>
            <p:cNvPr id="11" name="Freeform 11"/>
            <p:cNvSpPr/>
            <p:nvPr/>
          </p:nvSpPr>
          <p:spPr>
            <a:xfrm>
              <a:off x="5739572" y="791753"/>
              <a:ext cx="3575320" cy="1755141"/>
            </a:xfrm>
            <a:custGeom>
              <a:avLst/>
              <a:gdLst/>
              <a:ahLst/>
              <a:cxnLst/>
              <a:rect l="l" t="t" r="r" b="b"/>
              <a:pathLst>
                <a:path w="3575320" h="1755141">
                  <a:moveTo>
                    <a:pt x="0" y="0"/>
                  </a:moveTo>
                  <a:lnTo>
                    <a:pt x="3575320" y="0"/>
                  </a:lnTo>
                  <a:lnTo>
                    <a:pt x="3575320" y="1755141"/>
                  </a:lnTo>
                  <a:lnTo>
                    <a:pt x="0" y="1755141"/>
                  </a:lnTo>
                  <a:lnTo>
                    <a:pt x="0" y="0"/>
                  </a:lnTo>
                  <a:close/>
                </a:path>
              </a:pathLst>
            </a:custGeom>
            <a:blipFill>
              <a:blip r:embed="rId8">
                <a:extLst>
                  <a:ext uri="{96DAC541-7B7A-43D3-8B79-37D633B846F1}">
                    <asvg:svgBlip xmlns:asvg="http://schemas.microsoft.com/office/drawing/2016/SVG/main" r:embed="rId9"/>
                  </a:ext>
                </a:extLst>
              </a:blip>
              <a:stretch>
                <a:fillRect t="-57536" r="-3177" b="-52643"/>
              </a:stretch>
            </a:blipFill>
          </p:spPr>
          <p:txBody>
            <a:bodyPr/>
            <a:lstStyle/>
            <a:p>
              <a:endParaRPr lang="pt-BR"/>
            </a:p>
          </p:txBody>
        </p:sp>
        <p:sp>
          <p:nvSpPr>
            <p:cNvPr id="12" name="Freeform 12"/>
            <p:cNvSpPr/>
            <p:nvPr/>
          </p:nvSpPr>
          <p:spPr>
            <a:xfrm>
              <a:off x="0" y="566224"/>
              <a:ext cx="3186228" cy="1461255"/>
            </a:xfrm>
            <a:custGeom>
              <a:avLst/>
              <a:gdLst/>
              <a:ahLst/>
              <a:cxnLst/>
              <a:rect l="l" t="t" r="r" b="b"/>
              <a:pathLst>
                <a:path w="3186228" h="1461255">
                  <a:moveTo>
                    <a:pt x="0" y="0"/>
                  </a:moveTo>
                  <a:lnTo>
                    <a:pt x="3186228" y="0"/>
                  </a:lnTo>
                  <a:lnTo>
                    <a:pt x="3186228" y="1461256"/>
                  </a:lnTo>
                  <a:lnTo>
                    <a:pt x="0" y="1461256"/>
                  </a:lnTo>
                  <a:lnTo>
                    <a:pt x="0" y="0"/>
                  </a:lnTo>
                  <a:close/>
                </a:path>
              </a:pathLst>
            </a:custGeom>
            <a:blipFill>
              <a:blip r:embed="rId10"/>
              <a:stretch>
                <a:fillRect/>
              </a:stretch>
            </a:blipFill>
          </p:spPr>
          <p:txBody>
            <a:bodyPr/>
            <a:lstStyle/>
            <a:p>
              <a:endParaRPr lang="pt-BR"/>
            </a:p>
          </p:txBody>
        </p:sp>
        <p:sp>
          <p:nvSpPr>
            <p:cNvPr id="13" name="Freeform 13"/>
            <p:cNvSpPr/>
            <p:nvPr/>
          </p:nvSpPr>
          <p:spPr>
            <a:xfrm>
              <a:off x="16841350" y="0"/>
              <a:ext cx="2995299" cy="3040371"/>
            </a:xfrm>
            <a:custGeom>
              <a:avLst/>
              <a:gdLst/>
              <a:ahLst/>
              <a:cxnLst/>
              <a:rect l="l" t="t" r="r" b="b"/>
              <a:pathLst>
                <a:path w="2995299" h="3040371">
                  <a:moveTo>
                    <a:pt x="0" y="0"/>
                  </a:moveTo>
                  <a:lnTo>
                    <a:pt x="2995299" y="0"/>
                  </a:lnTo>
                  <a:lnTo>
                    <a:pt x="2995299" y="3040371"/>
                  </a:lnTo>
                  <a:lnTo>
                    <a:pt x="0" y="3040371"/>
                  </a:lnTo>
                  <a:lnTo>
                    <a:pt x="0" y="0"/>
                  </a:lnTo>
                  <a:close/>
                </a:path>
              </a:pathLst>
            </a:custGeom>
            <a:blipFill>
              <a:blip r:embed="rId11"/>
              <a:stretch>
                <a:fillRect l="-27113" r="-15851"/>
              </a:stretch>
            </a:blipFill>
          </p:spPr>
          <p:txBody>
            <a:bodyPr/>
            <a:lstStyle/>
            <a:p>
              <a:endParaRPr lang="pt-BR"/>
            </a:p>
          </p:txBody>
        </p:sp>
        <p:sp>
          <p:nvSpPr>
            <p:cNvPr id="14" name="Freeform 14"/>
            <p:cNvSpPr/>
            <p:nvPr/>
          </p:nvSpPr>
          <p:spPr>
            <a:xfrm>
              <a:off x="14406163" y="518108"/>
              <a:ext cx="2028786" cy="2028786"/>
            </a:xfrm>
            <a:custGeom>
              <a:avLst/>
              <a:gdLst/>
              <a:ahLst/>
              <a:cxnLst/>
              <a:rect l="l" t="t" r="r" b="b"/>
              <a:pathLst>
                <a:path w="2028786" h="2028786">
                  <a:moveTo>
                    <a:pt x="0" y="0"/>
                  </a:moveTo>
                  <a:lnTo>
                    <a:pt x="2028787" y="0"/>
                  </a:lnTo>
                  <a:lnTo>
                    <a:pt x="2028787" y="2028786"/>
                  </a:lnTo>
                  <a:lnTo>
                    <a:pt x="0" y="2028786"/>
                  </a:lnTo>
                  <a:lnTo>
                    <a:pt x="0" y="0"/>
                  </a:lnTo>
                  <a:close/>
                </a:path>
              </a:pathLst>
            </a:custGeom>
            <a:blipFill>
              <a:blip r:embed="rId12"/>
              <a:stretch>
                <a:fillRect/>
              </a:stretch>
            </a:blipFill>
          </p:spPr>
          <p:txBody>
            <a:bodyPr/>
            <a:lstStyle/>
            <a:p>
              <a:endParaRPr lang="pt-BR"/>
            </a:p>
          </p:txBody>
        </p:sp>
        <p:sp>
          <p:nvSpPr>
            <p:cNvPr id="15" name="Freeform 15"/>
            <p:cNvSpPr/>
            <p:nvPr/>
          </p:nvSpPr>
          <p:spPr>
            <a:xfrm>
              <a:off x="3364028" y="566224"/>
              <a:ext cx="2511338" cy="1932553"/>
            </a:xfrm>
            <a:custGeom>
              <a:avLst/>
              <a:gdLst/>
              <a:ahLst/>
              <a:cxnLst/>
              <a:rect l="l" t="t" r="r" b="b"/>
              <a:pathLst>
                <a:path w="2511338" h="1932553">
                  <a:moveTo>
                    <a:pt x="0" y="0"/>
                  </a:moveTo>
                  <a:lnTo>
                    <a:pt x="2511339" y="0"/>
                  </a:lnTo>
                  <a:lnTo>
                    <a:pt x="2511339" y="1932554"/>
                  </a:lnTo>
                  <a:lnTo>
                    <a:pt x="0" y="1932554"/>
                  </a:lnTo>
                  <a:lnTo>
                    <a:pt x="0" y="0"/>
                  </a:lnTo>
                  <a:close/>
                </a:path>
              </a:pathLst>
            </a:custGeom>
            <a:blipFill>
              <a:blip r:embed="rId13"/>
              <a:stretch>
                <a:fillRect/>
              </a:stretch>
            </a:blipFill>
          </p:spPr>
          <p:txBody>
            <a:bodyPr/>
            <a:lstStyle/>
            <a:p>
              <a:endParaRPr lang="pt-BR"/>
            </a:p>
          </p:txBody>
        </p:sp>
        <p:sp>
          <p:nvSpPr>
            <p:cNvPr id="16" name="Freeform 16"/>
            <p:cNvSpPr/>
            <p:nvPr/>
          </p:nvSpPr>
          <p:spPr>
            <a:xfrm>
              <a:off x="9721292" y="1016755"/>
              <a:ext cx="4405359" cy="1201462"/>
            </a:xfrm>
            <a:custGeom>
              <a:avLst/>
              <a:gdLst/>
              <a:ahLst/>
              <a:cxnLst/>
              <a:rect l="l" t="t" r="r" b="b"/>
              <a:pathLst>
                <a:path w="4405359" h="1201462">
                  <a:moveTo>
                    <a:pt x="0" y="0"/>
                  </a:moveTo>
                  <a:lnTo>
                    <a:pt x="4405359" y="0"/>
                  </a:lnTo>
                  <a:lnTo>
                    <a:pt x="4405359" y="1201462"/>
                  </a:lnTo>
                  <a:lnTo>
                    <a:pt x="0" y="1201462"/>
                  </a:lnTo>
                  <a:lnTo>
                    <a:pt x="0" y="0"/>
                  </a:lnTo>
                  <a:close/>
                </a:path>
              </a:pathLst>
            </a:custGeom>
            <a:blipFill>
              <a:blip r:embed="rId14"/>
              <a:stretch>
                <a:fillRect/>
              </a:stretch>
            </a:blipFill>
          </p:spPr>
          <p:txBody>
            <a:bodyPr/>
            <a:lstStyle/>
            <a:p>
              <a:endParaRPr lang="pt-BR"/>
            </a:p>
          </p:txBody>
        </p:sp>
      </p:grpSp>
      <p:grpSp>
        <p:nvGrpSpPr>
          <p:cNvPr id="17" name="Group 17"/>
          <p:cNvGrpSpPr/>
          <p:nvPr/>
        </p:nvGrpSpPr>
        <p:grpSpPr>
          <a:xfrm>
            <a:off x="1492250" y="1392151"/>
            <a:ext cx="20085398" cy="4422421"/>
            <a:chOff x="0" y="0"/>
            <a:chExt cx="26780530" cy="5896561"/>
          </a:xfrm>
        </p:grpSpPr>
        <p:sp>
          <p:nvSpPr>
            <p:cNvPr id="18" name="TextBox 18"/>
            <p:cNvSpPr txBox="1"/>
            <p:nvPr/>
          </p:nvSpPr>
          <p:spPr>
            <a:xfrm>
              <a:off x="4194916" y="896440"/>
              <a:ext cx="22585614" cy="4844321"/>
            </a:xfrm>
            <a:prstGeom prst="rect">
              <a:avLst/>
            </a:prstGeom>
          </p:spPr>
          <p:txBody>
            <a:bodyPr lIns="0" tIns="0" rIns="0" bIns="0" rtlCol="0" anchor="t">
              <a:spAutoFit/>
            </a:bodyPr>
            <a:lstStyle/>
            <a:p>
              <a:pPr marL="0" lvl="0" indent="0" algn="ctr">
                <a:lnSpc>
                  <a:spcPts val="13440"/>
                </a:lnSpc>
                <a:spcBef>
                  <a:spcPct val="0"/>
                </a:spcBef>
              </a:pPr>
              <a:r>
                <a:rPr lang="en-US" sz="14609" u="none" spc="146" dirty="0">
                  <a:solidFill>
                    <a:srgbClr val="F2F4E3"/>
                  </a:solidFill>
                  <a:latin typeface="League Gothic"/>
                  <a:ea typeface="League Gothic"/>
                  <a:cs typeface="League Gothic"/>
                  <a:sym typeface="League Gothic"/>
                </a:rPr>
                <a:t>ENCONTRO DE PESQUISA EM PARASITOLOGIA ICB/UFMG</a:t>
              </a:r>
            </a:p>
          </p:txBody>
        </p:sp>
        <p:sp>
          <p:nvSpPr>
            <p:cNvPr id="19" name="TextBox 19"/>
            <p:cNvSpPr txBox="1"/>
            <p:nvPr/>
          </p:nvSpPr>
          <p:spPr>
            <a:xfrm>
              <a:off x="0" y="771525"/>
              <a:ext cx="5851074" cy="5125036"/>
            </a:xfrm>
            <a:prstGeom prst="rect">
              <a:avLst/>
            </a:prstGeom>
          </p:spPr>
          <p:txBody>
            <a:bodyPr lIns="0" tIns="0" rIns="0" bIns="0" rtlCol="0" anchor="t">
              <a:spAutoFit/>
            </a:bodyPr>
            <a:lstStyle/>
            <a:p>
              <a:pPr marL="0" lvl="0" indent="0" algn="ctr">
                <a:lnSpc>
                  <a:spcPts val="26741"/>
                </a:lnSpc>
                <a:spcBef>
                  <a:spcPct val="0"/>
                </a:spcBef>
              </a:pPr>
              <a:r>
                <a:rPr lang="en-US" sz="29066" spc="290">
                  <a:solidFill>
                    <a:srgbClr val="F2F4E3"/>
                  </a:solidFill>
                  <a:latin typeface="League Gothic"/>
                  <a:ea typeface="League Gothic"/>
                  <a:cs typeface="League Gothic"/>
                  <a:sym typeface="League Gothic"/>
                </a:rPr>
                <a:t>14</a:t>
              </a:r>
            </a:p>
          </p:txBody>
        </p:sp>
        <p:sp>
          <p:nvSpPr>
            <p:cNvPr id="20" name="TextBox 20"/>
            <p:cNvSpPr txBox="1"/>
            <p:nvPr/>
          </p:nvSpPr>
          <p:spPr>
            <a:xfrm>
              <a:off x="2474188" y="832309"/>
              <a:ext cx="5138909" cy="2676973"/>
            </a:xfrm>
            <a:prstGeom prst="rect">
              <a:avLst/>
            </a:prstGeom>
          </p:spPr>
          <p:txBody>
            <a:bodyPr lIns="0" tIns="0" rIns="0" bIns="0" rtlCol="0" anchor="t">
              <a:spAutoFit/>
            </a:bodyPr>
            <a:lstStyle/>
            <a:p>
              <a:pPr marL="0" lvl="0" indent="0" algn="ctr">
                <a:lnSpc>
                  <a:spcPts val="13979"/>
                </a:lnSpc>
                <a:spcBef>
                  <a:spcPct val="0"/>
                </a:spcBef>
              </a:pPr>
              <a:r>
                <a:rPr lang="en-US" sz="15194" spc="151">
                  <a:solidFill>
                    <a:srgbClr val="F2F4E3"/>
                  </a:solidFill>
                  <a:latin typeface="League Gothic"/>
                  <a:ea typeface="League Gothic"/>
                  <a:cs typeface="League Gothic"/>
                  <a:sym typeface="League Gothic"/>
                </a:rPr>
                <a:t>°</a:t>
              </a:r>
            </a:p>
          </p:txBody>
        </p:sp>
      </p:grpSp>
      <p:sp>
        <p:nvSpPr>
          <p:cNvPr id="21" name="TextBox 21"/>
          <p:cNvSpPr txBox="1"/>
          <p:nvPr/>
        </p:nvSpPr>
        <p:spPr>
          <a:xfrm>
            <a:off x="15052089" y="7880350"/>
            <a:ext cx="2295823" cy="882649"/>
          </a:xfrm>
          <a:prstGeom prst="rect">
            <a:avLst/>
          </a:prstGeom>
        </p:spPr>
        <p:txBody>
          <a:bodyPr lIns="0" tIns="0" rIns="0" bIns="0" rtlCol="0" anchor="t">
            <a:spAutoFit/>
          </a:bodyPr>
          <a:lstStyle/>
          <a:p>
            <a:pPr algn="ctr">
              <a:lnSpc>
                <a:spcPts val="7000"/>
              </a:lnSpc>
              <a:spcBef>
                <a:spcPct val="0"/>
              </a:spcBef>
            </a:pPr>
            <a:r>
              <a:rPr lang="en-US" sz="5000" spc="50" dirty="0">
                <a:solidFill>
                  <a:srgbClr val="000000"/>
                </a:solidFill>
                <a:latin typeface="Arial"/>
                <a:ea typeface="Arial"/>
                <a:cs typeface="Arial"/>
                <a:sym typeface="Arial"/>
              </a:rPr>
              <a:t>TÍTULO</a:t>
            </a:r>
          </a:p>
        </p:txBody>
      </p:sp>
      <p:sp>
        <p:nvSpPr>
          <p:cNvPr id="22" name="TextBox 22"/>
          <p:cNvSpPr txBox="1"/>
          <p:nvPr/>
        </p:nvSpPr>
        <p:spPr>
          <a:xfrm>
            <a:off x="6134486" y="9847580"/>
            <a:ext cx="20131028" cy="1690370"/>
          </a:xfrm>
          <a:prstGeom prst="rect">
            <a:avLst/>
          </a:prstGeom>
        </p:spPr>
        <p:txBody>
          <a:bodyPr lIns="0" tIns="0" rIns="0" bIns="0" rtlCol="0" anchor="t">
            <a:spAutoFit/>
          </a:bodyPr>
          <a:lstStyle/>
          <a:p>
            <a:pPr algn="ctr">
              <a:lnSpc>
                <a:spcPts val="4480"/>
              </a:lnSpc>
              <a:spcBef>
                <a:spcPct val="0"/>
              </a:spcBef>
            </a:pPr>
            <a:r>
              <a:rPr lang="en-US" sz="3200" spc="32" dirty="0">
                <a:solidFill>
                  <a:srgbClr val="000000"/>
                </a:solidFill>
                <a:latin typeface="Arial"/>
                <a:ea typeface="Arial"/>
                <a:cs typeface="Arial"/>
                <a:sym typeface="Arial"/>
              </a:rPr>
              <a:t>AUTOR1, AUTOR2, AUTOR3....</a:t>
            </a:r>
          </a:p>
          <a:p>
            <a:pPr algn="ctr">
              <a:lnSpc>
                <a:spcPts val="4480"/>
              </a:lnSpc>
              <a:spcBef>
                <a:spcPct val="0"/>
              </a:spcBef>
            </a:pPr>
            <a:r>
              <a:rPr lang="en-US" sz="3200" spc="32" dirty="0">
                <a:solidFill>
                  <a:srgbClr val="000000"/>
                </a:solidFill>
                <a:latin typeface="Arial"/>
                <a:ea typeface="Arial"/>
                <a:cs typeface="Arial"/>
                <a:sym typeface="Arial"/>
              </a:rPr>
              <a:t>1FILIAÇÃO; 2FILIAÇÃO; 3FILIAÇÃO</a:t>
            </a:r>
          </a:p>
          <a:p>
            <a:pPr algn="ctr">
              <a:lnSpc>
                <a:spcPts val="4480"/>
              </a:lnSpc>
              <a:spcBef>
                <a:spcPct val="0"/>
              </a:spcBef>
            </a:pPr>
            <a:r>
              <a:rPr lang="en-US" sz="3200" spc="32" dirty="0">
                <a:solidFill>
                  <a:srgbClr val="000000"/>
                </a:solidFill>
                <a:latin typeface="Arial"/>
                <a:ea typeface="Arial"/>
                <a:cs typeface="Arial"/>
                <a:sym typeface="Arial"/>
              </a:rPr>
              <a:t>EMAIL DE CONTATO</a:t>
            </a:r>
          </a:p>
        </p:txBody>
      </p:sp>
      <p:sp>
        <p:nvSpPr>
          <p:cNvPr id="23" name="TextBox 23"/>
          <p:cNvSpPr txBox="1"/>
          <p:nvPr/>
        </p:nvSpPr>
        <p:spPr>
          <a:xfrm>
            <a:off x="6849378" y="13061950"/>
            <a:ext cx="4066484" cy="818291"/>
          </a:xfrm>
          <a:prstGeom prst="rect">
            <a:avLst/>
          </a:prstGeom>
        </p:spPr>
        <p:txBody>
          <a:bodyPr lIns="0" tIns="0" rIns="0" bIns="0" rtlCol="0" anchor="t">
            <a:spAutoFit/>
          </a:bodyPr>
          <a:lstStyle/>
          <a:p>
            <a:pPr algn="ctr">
              <a:lnSpc>
                <a:spcPts val="6518"/>
              </a:lnSpc>
              <a:spcBef>
                <a:spcPct val="0"/>
              </a:spcBef>
            </a:pPr>
            <a:r>
              <a:rPr lang="en-US" sz="4655" b="1" spc="46">
                <a:solidFill>
                  <a:srgbClr val="000000"/>
                </a:solidFill>
                <a:latin typeface="Arial Bold"/>
                <a:ea typeface="Arial Bold"/>
                <a:cs typeface="Arial Bold"/>
                <a:sym typeface="Arial Bold"/>
              </a:rPr>
              <a:t>INTRODUÇÃO</a:t>
            </a:r>
          </a:p>
        </p:txBody>
      </p:sp>
      <p:sp>
        <p:nvSpPr>
          <p:cNvPr id="24" name="TextBox 24"/>
          <p:cNvSpPr txBox="1"/>
          <p:nvPr/>
        </p:nvSpPr>
        <p:spPr>
          <a:xfrm>
            <a:off x="2311360" y="14127891"/>
            <a:ext cx="13142519" cy="4267179"/>
          </a:xfrm>
          <a:prstGeom prst="rect">
            <a:avLst/>
          </a:prstGeom>
        </p:spPr>
        <p:txBody>
          <a:bodyPr lIns="0" tIns="0" rIns="0" bIns="0" rtlCol="0" anchor="t">
            <a:spAutoFit/>
          </a:bodyPr>
          <a:lstStyle/>
          <a:p>
            <a:pPr algn="just">
              <a:lnSpc>
                <a:spcPts val="4201"/>
              </a:lnSpc>
              <a:spcBef>
                <a:spcPct val="0"/>
              </a:spcBef>
            </a:pPr>
            <a:r>
              <a:rPr lang="en-US" sz="3000" spc="30">
                <a:solidFill>
                  <a:srgbClr val="000000"/>
                </a:solidFill>
                <a:latin typeface="Arial"/>
                <a:ea typeface="Arial"/>
                <a:cs typeface="Arial"/>
                <a:sym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 Maecenas ornare nunc sit amet erat ornare posuere. Aenean porta scelerisque diam, a lobortis turpis luctus at. Sed achendrerit diam ut neque pretium imperdiet. Maecena</a:t>
            </a:r>
          </a:p>
        </p:txBody>
      </p:sp>
      <p:sp>
        <p:nvSpPr>
          <p:cNvPr id="25" name="TextBox 25"/>
          <p:cNvSpPr txBox="1"/>
          <p:nvPr/>
        </p:nvSpPr>
        <p:spPr>
          <a:xfrm>
            <a:off x="7056065" y="18985620"/>
            <a:ext cx="3437529" cy="818291"/>
          </a:xfrm>
          <a:prstGeom prst="rect">
            <a:avLst/>
          </a:prstGeom>
        </p:spPr>
        <p:txBody>
          <a:bodyPr lIns="0" tIns="0" rIns="0" bIns="0" rtlCol="0" anchor="t">
            <a:spAutoFit/>
          </a:bodyPr>
          <a:lstStyle/>
          <a:p>
            <a:pPr algn="ctr">
              <a:lnSpc>
                <a:spcPts val="6518"/>
              </a:lnSpc>
              <a:spcBef>
                <a:spcPct val="0"/>
              </a:spcBef>
            </a:pPr>
            <a:r>
              <a:rPr lang="en-US" sz="4655" b="1" spc="46">
                <a:solidFill>
                  <a:srgbClr val="000000"/>
                </a:solidFill>
                <a:latin typeface="Arial Bold"/>
                <a:ea typeface="Arial Bold"/>
                <a:cs typeface="Arial Bold"/>
                <a:sym typeface="Arial Bold"/>
              </a:rPr>
              <a:t>OBJETIVOS</a:t>
            </a:r>
          </a:p>
        </p:txBody>
      </p:sp>
      <p:sp>
        <p:nvSpPr>
          <p:cNvPr id="26" name="TextBox 26"/>
          <p:cNvSpPr txBox="1"/>
          <p:nvPr/>
        </p:nvSpPr>
        <p:spPr>
          <a:xfrm>
            <a:off x="2229156" y="20051561"/>
            <a:ext cx="13306927" cy="4267179"/>
          </a:xfrm>
          <a:prstGeom prst="rect">
            <a:avLst/>
          </a:prstGeom>
        </p:spPr>
        <p:txBody>
          <a:bodyPr lIns="0" tIns="0" rIns="0" bIns="0" rtlCol="0" anchor="t">
            <a:spAutoFit/>
          </a:bodyPr>
          <a:lstStyle/>
          <a:p>
            <a:pPr algn="just">
              <a:lnSpc>
                <a:spcPts val="4201"/>
              </a:lnSpc>
              <a:spcBef>
                <a:spcPct val="0"/>
              </a:spcBef>
            </a:pPr>
            <a:r>
              <a:rPr lang="en-US" sz="3000" spc="30">
                <a:solidFill>
                  <a:srgbClr val="000000"/>
                </a:solidFill>
                <a:latin typeface="Arial"/>
                <a:ea typeface="Arial"/>
                <a:cs typeface="Arial"/>
                <a:sym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 Maecenas ornare nunc sit amet erat ornare posuere. Aenean porta scelerisque diam, a lobortis turpis luctus at. Sed achendrerit diam ut neque pretium imperdiet. Maecena</a:t>
            </a:r>
          </a:p>
        </p:txBody>
      </p:sp>
      <p:sp>
        <p:nvSpPr>
          <p:cNvPr id="27" name="TextBox 27"/>
          <p:cNvSpPr txBox="1"/>
          <p:nvPr/>
        </p:nvSpPr>
        <p:spPr>
          <a:xfrm>
            <a:off x="5478581" y="25410490"/>
            <a:ext cx="6808076" cy="818291"/>
          </a:xfrm>
          <a:prstGeom prst="rect">
            <a:avLst/>
          </a:prstGeom>
        </p:spPr>
        <p:txBody>
          <a:bodyPr lIns="0" tIns="0" rIns="0" bIns="0" rtlCol="0" anchor="t">
            <a:spAutoFit/>
          </a:bodyPr>
          <a:lstStyle/>
          <a:p>
            <a:pPr algn="ctr">
              <a:lnSpc>
                <a:spcPts val="6518"/>
              </a:lnSpc>
              <a:spcBef>
                <a:spcPct val="0"/>
              </a:spcBef>
            </a:pPr>
            <a:r>
              <a:rPr lang="en-US" sz="4655" b="1" spc="46">
                <a:solidFill>
                  <a:srgbClr val="000000"/>
                </a:solidFill>
                <a:latin typeface="Arial Bold"/>
                <a:ea typeface="Arial Bold"/>
                <a:cs typeface="Arial Bold"/>
                <a:sym typeface="Arial Bold"/>
              </a:rPr>
              <a:t>MATERIAL E MÉTODOS</a:t>
            </a:r>
          </a:p>
        </p:txBody>
      </p:sp>
      <p:sp>
        <p:nvSpPr>
          <p:cNvPr id="28" name="TextBox 28"/>
          <p:cNvSpPr txBox="1"/>
          <p:nvPr/>
        </p:nvSpPr>
        <p:spPr>
          <a:xfrm>
            <a:off x="2311360" y="26466906"/>
            <a:ext cx="13306927" cy="10148547"/>
          </a:xfrm>
          <a:prstGeom prst="rect">
            <a:avLst/>
          </a:prstGeom>
        </p:spPr>
        <p:txBody>
          <a:bodyPr lIns="0" tIns="0" rIns="0" bIns="0" rtlCol="0" anchor="t">
            <a:spAutoFit/>
          </a:bodyPr>
          <a:lstStyle/>
          <a:p>
            <a:pPr algn="just">
              <a:lnSpc>
                <a:spcPts val="4481"/>
              </a:lnSpc>
              <a:spcBef>
                <a:spcPct val="0"/>
              </a:spcBef>
            </a:pPr>
            <a:r>
              <a:rPr lang="en-US" sz="3200" spc="32">
                <a:solidFill>
                  <a:srgbClr val="000000"/>
                </a:solidFill>
                <a:latin typeface="Arial"/>
                <a:ea typeface="Arial"/>
                <a:cs typeface="Arial"/>
                <a:sym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 Maecenas ornare nunc sit amet erat ornare posuere. Aenean porta scelerisque diam, a lobortis turpis luctus at. Sed achendrerit diam ut neque pretium imperdiet. Maecena</a:t>
            </a:r>
          </a:p>
          <a:p>
            <a:pPr algn="just">
              <a:lnSpc>
                <a:spcPts val="4481"/>
              </a:lnSpc>
              <a:spcBef>
                <a:spcPct val="0"/>
              </a:spcBef>
            </a:pPr>
            <a:r>
              <a:rPr lang="en-US" sz="3200" spc="32">
                <a:solidFill>
                  <a:srgbClr val="000000"/>
                </a:solidFill>
                <a:latin typeface="Arial"/>
                <a:ea typeface="Arial"/>
                <a:cs typeface="Arial"/>
                <a:sym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achendrerit diam ut neque pretium imperdiet. Maecenas ornare nunc sit amet erat ornare posuere. Aenean porta scelerisque diam, a lobortis turpis luctus at. Sed achendrerit diam ut neque pretium imperdiet. Maecena</a:t>
            </a:r>
          </a:p>
        </p:txBody>
      </p:sp>
      <p:sp>
        <p:nvSpPr>
          <p:cNvPr id="29" name="TextBox 29"/>
          <p:cNvSpPr txBox="1"/>
          <p:nvPr/>
        </p:nvSpPr>
        <p:spPr>
          <a:xfrm>
            <a:off x="21575935" y="13061950"/>
            <a:ext cx="4044831" cy="818291"/>
          </a:xfrm>
          <a:prstGeom prst="rect">
            <a:avLst/>
          </a:prstGeom>
        </p:spPr>
        <p:txBody>
          <a:bodyPr lIns="0" tIns="0" rIns="0" bIns="0" rtlCol="0" anchor="t">
            <a:spAutoFit/>
          </a:bodyPr>
          <a:lstStyle/>
          <a:p>
            <a:pPr algn="ctr">
              <a:lnSpc>
                <a:spcPts val="6518"/>
              </a:lnSpc>
              <a:spcBef>
                <a:spcPct val="0"/>
              </a:spcBef>
            </a:pPr>
            <a:r>
              <a:rPr lang="en-US" sz="4655" b="1" spc="46">
                <a:solidFill>
                  <a:srgbClr val="000000"/>
                </a:solidFill>
                <a:latin typeface="Arial Bold"/>
                <a:ea typeface="Arial Bold"/>
                <a:cs typeface="Arial Bold"/>
                <a:sym typeface="Arial Bold"/>
              </a:rPr>
              <a:t>RESULTADOS</a:t>
            </a:r>
          </a:p>
        </p:txBody>
      </p:sp>
      <p:sp>
        <p:nvSpPr>
          <p:cNvPr id="30" name="TextBox 30"/>
          <p:cNvSpPr txBox="1"/>
          <p:nvPr/>
        </p:nvSpPr>
        <p:spPr>
          <a:xfrm>
            <a:off x="17025856" y="14127891"/>
            <a:ext cx="13144987" cy="6400779"/>
          </a:xfrm>
          <a:prstGeom prst="rect">
            <a:avLst/>
          </a:prstGeom>
        </p:spPr>
        <p:txBody>
          <a:bodyPr lIns="0" tIns="0" rIns="0" bIns="0" rtlCol="0" anchor="t">
            <a:spAutoFit/>
          </a:bodyPr>
          <a:lstStyle/>
          <a:p>
            <a:pPr marL="0" lvl="0" indent="0" algn="just">
              <a:lnSpc>
                <a:spcPts val="4201"/>
              </a:lnSpc>
              <a:spcBef>
                <a:spcPct val="0"/>
              </a:spcBef>
            </a:pPr>
            <a:r>
              <a:rPr lang="en-US" sz="3000" u="none" strike="noStrike" spc="30">
                <a:solidFill>
                  <a:srgbClr val="000000"/>
                </a:solidFill>
                <a:latin typeface="Arial"/>
                <a:ea typeface="Arial"/>
                <a:cs typeface="Arial"/>
                <a:sym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 adipiscing elit. Interdum et malesuada fames ac ante ipsum primis in faucibus. Pellentesque sit amet justo vel est facilisis gravida sed in ipsum. Morbi ut turpis faucibus, auctor sem quis, semper ipsum. Fusce ullamcorper nisl sed dolor aliquet, et tempus dolor cursus. Praesent turpis luctus at. Sed ac adipiscing elit. Interdum et malesuada fames ac ante ipsum primis in faucibus. Pellentesque sit amet justo vel est facilisis gravida sed in ipsum. Morbi ut turpis faucibus, auctor sem quis, semper ipsum. </a:t>
            </a:r>
          </a:p>
        </p:txBody>
      </p:sp>
      <p:sp>
        <p:nvSpPr>
          <p:cNvPr id="31" name="TextBox 31"/>
          <p:cNvSpPr txBox="1"/>
          <p:nvPr/>
        </p:nvSpPr>
        <p:spPr>
          <a:xfrm>
            <a:off x="19104559" y="28828423"/>
            <a:ext cx="7270157" cy="349710"/>
          </a:xfrm>
          <a:prstGeom prst="rect">
            <a:avLst/>
          </a:prstGeom>
        </p:spPr>
        <p:txBody>
          <a:bodyPr lIns="0" tIns="0" rIns="0" bIns="0" rtlCol="0" anchor="t">
            <a:spAutoFit/>
          </a:bodyPr>
          <a:lstStyle/>
          <a:p>
            <a:pPr algn="ctr">
              <a:lnSpc>
                <a:spcPts val="2715"/>
              </a:lnSpc>
              <a:spcBef>
                <a:spcPct val="0"/>
              </a:spcBef>
            </a:pPr>
            <a:r>
              <a:rPr lang="en-US" sz="1939" spc="19">
                <a:solidFill>
                  <a:srgbClr val="000000"/>
                </a:solidFill>
                <a:latin typeface="Arial"/>
                <a:ea typeface="Arial"/>
                <a:cs typeface="Arial"/>
                <a:sym typeface="Arial"/>
              </a:rPr>
              <a:t>Figura 1. Lorem ipsum dolor sit amet, consectetur adipiscing elit. </a:t>
            </a:r>
          </a:p>
        </p:txBody>
      </p:sp>
      <p:sp>
        <p:nvSpPr>
          <p:cNvPr id="32" name="TextBox 32"/>
          <p:cNvSpPr txBox="1"/>
          <p:nvPr/>
        </p:nvSpPr>
        <p:spPr>
          <a:xfrm>
            <a:off x="21482681" y="29638491"/>
            <a:ext cx="4231337" cy="818291"/>
          </a:xfrm>
          <a:prstGeom prst="rect">
            <a:avLst/>
          </a:prstGeom>
        </p:spPr>
        <p:txBody>
          <a:bodyPr lIns="0" tIns="0" rIns="0" bIns="0" rtlCol="0" anchor="t">
            <a:spAutoFit/>
          </a:bodyPr>
          <a:lstStyle/>
          <a:p>
            <a:pPr algn="ctr">
              <a:lnSpc>
                <a:spcPts val="6518"/>
              </a:lnSpc>
              <a:spcBef>
                <a:spcPct val="0"/>
              </a:spcBef>
            </a:pPr>
            <a:r>
              <a:rPr lang="en-US" sz="4655" b="1" spc="46">
                <a:solidFill>
                  <a:srgbClr val="000000"/>
                </a:solidFill>
                <a:latin typeface="Arial Bold"/>
                <a:ea typeface="Arial Bold"/>
                <a:cs typeface="Arial Bold"/>
                <a:sym typeface="Arial Bold"/>
              </a:rPr>
              <a:t>CONCLUSÕES</a:t>
            </a:r>
          </a:p>
        </p:txBody>
      </p:sp>
      <p:sp>
        <p:nvSpPr>
          <p:cNvPr id="33" name="TextBox 33"/>
          <p:cNvSpPr txBox="1"/>
          <p:nvPr/>
        </p:nvSpPr>
        <p:spPr>
          <a:xfrm>
            <a:off x="21331685" y="35105872"/>
            <a:ext cx="4303082" cy="818291"/>
          </a:xfrm>
          <a:prstGeom prst="rect">
            <a:avLst/>
          </a:prstGeom>
        </p:spPr>
        <p:txBody>
          <a:bodyPr lIns="0" tIns="0" rIns="0" bIns="0" rtlCol="0" anchor="t">
            <a:spAutoFit/>
          </a:bodyPr>
          <a:lstStyle/>
          <a:p>
            <a:pPr algn="ctr">
              <a:lnSpc>
                <a:spcPts val="6518"/>
              </a:lnSpc>
              <a:spcBef>
                <a:spcPct val="0"/>
              </a:spcBef>
            </a:pPr>
            <a:r>
              <a:rPr lang="en-US" sz="4655" b="1" spc="46">
                <a:solidFill>
                  <a:srgbClr val="000000"/>
                </a:solidFill>
                <a:latin typeface="Arial Bold"/>
                <a:ea typeface="Arial Bold"/>
                <a:cs typeface="Arial Bold"/>
                <a:sym typeface="Arial Bold"/>
              </a:rPr>
              <a:t>REFERÊNCIAS</a:t>
            </a:r>
          </a:p>
        </p:txBody>
      </p:sp>
      <p:sp>
        <p:nvSpPr>
          <p:cNvPr id="34" name="TextBox 34"/>
          <p:cNvSpPr txBox="1"/>
          <p:nvPr/>
        </p:nvSpPr>
        <p:spPr>
          <a:xfrm>
            <a:off x="17078534" y="30704432"/>
            <a:ext cx="13039632" cy="4267179"/>
          </a:xfrm>
          <a:prstGeom prst="rect">
            <a:avLst/>
          </a:prstGeom>
        </p:spPr>
        <p:txBody>
          <a:bodyPr lIns="0" tIns="0" rIns="0" bIns="0" rtlCol="0" anchor="t">
            <a:spAutoFit/>
          </a:bodyPr>
          <a:lstStyle/>
          <a:p>
            <a:pPr marL="0" lvl="0" indent="0" algn="just">
              <a:lnSpc>
                <a:spcPts val="4201"/>
              </a:lnSpc>
              <a:spcBef>
                <a:spcPct val="0"/>
              </a:spcBef>
            </a:pPr>
            <a:r>
              <a:rPr lang="en-US" sz="3000" u="none" strike="noStrike" spc="30">
                <a:solidFill>
                  <a:srgbClr val="000000"/>
                </a:solidFill>
                <a:latin typeface="Arial"/>
                <a:ea typeface="Arial"/>
                <a:cs typeface="Arial"/>
                <a:sym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 adipiscing elit. Interdum et malesuada fames ac ante ipsum primis in faucibus. Pellentesque sit amet justo vel est facilisis gravida sed in ipsum.</a:t>
            </a:r>
          </a:p>
        </p:txBody>
      </p:sp>
      <p:sp>
        <p:nvSpPr>
          <p:cNvPr id="35" name="TextBox 35"/>
          <p:cNvSpPr txBox="1"/>
          <p:nvPr/>
        </p:nvSpPr>
        <p:spPr>
          <a:xfrm>
            <a:off x="17025856" y="36171813"/>
            <a:ext cx="13144987" cy="3200379"/>
          </a:xfrm>
          <a:prstGeom prst="rect">
            <a:avLst/>
          </a:prstGeom>
        </p:spPr>
        <p:txBody>
          <a:bodyPr lIns="0" tIns="0" rIns="0" bIns="0" rtlCol="0" anchor="t">
            <a:spAutoFit/>
          </a:bodyPr>
          <a:lstStyle/>
          <a:p>
            <a:pPr marL="0" lvl="0" indent="0" algn="just">
              <a:lnSpc>
                <a:spcPts val="4201"/>
              </a:lnSpc>
              <a:spcBef>
                <a:spcPct val="0"/>
              </a:spcBef>
            </a:pPr>
            <a:r>
              <a:rPr lang="en-US" sz="3000" u="none" strike="noStrike" spc="30">
                <a:solidFill>
                  <a:srgbClr val="000000"/>
                </a:solidFill>
                <a:latin typeface="Arial"/>
                <a:ea typeface="Arial"/>
                <a:cs typeface="Arial"/>
                <a:sym typeface="Arial"/>
              </a:rPr>
              <a:t>Lorem ipsum dolor sit amet, consectetur adipiscing elit. Nam tempus condimentum mauris dignissim lobortis. Pellentesque porta semper porttitor. Nam vitae nisi mollis ante aliquam sollicitudin vel non mi. Nam hendrerit diam ut neque pretium imperdiet. Maecenas ornare nunc sit amet erat ornare posuere. Aenean porta scelerisque diam, a lobortis turpis luctus at. Sed ac adipiscing elit. Interdum 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753</Words>
  <Application>Microsoft Macintosh PowerPoint</Application>
  <PresentationFormat>Personalizar</PresentationFormat>
  <Paragraphs>21</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Calibri</vt:lpstr>
      <vt:lpstr>League Gothic</vt:lpstr>
      <vt:lpstr>Arial Bold</vt:lpstr>
      <vt:lpstr>Arial</vt:lpstr>
      <vt:lpstr>Office Theme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encontro parasitologia (90 × 120 cm)</dc:title>
  <cp:lastModifiedBy>Marcela Elisa Vaz de Souza e Silva</cp:lastModifiedBy>
  <cp:revision>3</cp:revision>
  <dcterms:created xsi:type="dcterms:W3CDTF">2006-08-16T00:00:00Z</dcterms:created>
  <dcterms:modified xsi:type="dcterms:W3CDTF">2026-08-04T14:05:29Z</dcterms:modified>
  <dc:identifier>DAHRQChYfiY</dc:identifier>
</cp:coreProperties>
</file>