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5" r:id="rId1"/>
  </p:sldMasterIdLst>
  <p:sldIdLst>
    <p:sldId id="256" r:id="rId2"/>
  </p:sldIdLst>
  <p:sldSz cx="21599525" cy="32399288"/>
  <p:notesSz cx="7086600" cy="94281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5" userDrawn="1">
          <p15:clr>
            <a:srgbClr val="A4A3A4"/>
          </p15:clr>
        </p15:guide>
        <p15:guide id="2" pos="68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7444"/>
    <a:srgbClr val="9DCD5A"/>
    <a:srgbClr val="003399"/>
    <a:srgbClr val="0033CC"/>
    <a:srgbClr val="CC0000"/>
    <a:srgbClr val="000099"/>
    <a:srgbClr val="FFCC00"/>
    <a:srgbClr val="000066"/>
    <a:srgbClr val="FF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249" autoAdjust="0"/>
  </p:normalViewPr>
  <p:slideViewPr>
    <p:cSldViewPr>
      <p:cViewPr>
        <p:scale>
          <a:sx n="19" d="100"/>
          <a:sy n="19" d="100"/>
        </p:scale>
        <p:origin x="3774" y="1164"/>
      </p:cViewPr>
      <p:guideLst>
        <p:guide orient="horz" pos="10205"/>
        <p:guide pos="68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5302386"/>
            <a:ext cx="18359596" cy="11279752"/>
          </a:xfrm>
        </p:spPr>
        <p:txBody>
          <a:bodyPr anchor="b"/>
          <a:lstStyle>
            <a:lvl1pPr algn="ctr">
              <a:defRPr sz="1417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17017128"/>
            <a:ext cx="16199644" cy="7822326"/>
          </a:xfrm>
        </p:spPr>
        <p:txBody>
          <a:bodyPr/>
          <a:lstStyle>
            <a:lvl1pPr marL="0" indent="0" algn="ctr">
              <a:buNone/>
              <a:defRPr sz="5669"/>
            </a:lvl1pPr>
            <a:lvl2pPr marL="1079998" indent="0" algn="ctr">
              <a:buNone/>
              <a:defRPr sz="4724"/>
            </a:lvl2pPr>
            <a:lvl3pPr marL="2159996" indent="0" algn="ctr">
              <a:buNone/>
              <a:defRPr sz="4252"/>
            </a:lvl3pPr>
            <a:lvl4pPr marL="3239994" indent="0" algn="ctr">
              <a:buNone/>
              <a:defRPr sz="3780"/>
            </a:lvl4pPr>
            <a:lvl5pPr marL="4319991" indent="0" algn="ctr">
              <a:buNone/>
              <a:defRPr sz="3780"/>
            </a:lvl5pPr>
            <a:lvl6pPr marL="5399989" indent="0" algn="ctr">
              <a:buNone/>
              <a:defRPr sz="3780"/>
            </a:lvl6pPr>
            <a:lvl7pPr marL="6479987" indent="0" algn="ctr">
              <a:buNone/>
              <a:defRPr sz="3780"/>
            </a:lvl7pPr>
            <a:lvl8pPr marL="7559985" indent="0" algn="ctr">
              <a:buNone/>
              <a:defRPr sz="3780"/>
            </a:lvl8pPr>
            <a:lvl9pPr marL="8639983" indent="0" algn="ctr">
              <a:buNone/>
              <a:defRPr sz="378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B514C0-D935-48E3-8E7C-D469451DFA9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87308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B1C17D-C118-4C4C-A531-A289ECE5831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04746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9" y="8077332"/>
            <a:ext cx="18629590" cy="13477201"/>
          </a:xfrm>
        </p:spPr>
        <p:txBody>
          <a:bodyPr anchor="b"/>
          <a:lstStyle>
            <a:lvl1pPr>
              <a:defRPr sz="1417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9" y="21682033"/>
            <a:ext cx="18629590" cy="7087342"/>
          </a:xfrm>
        </p:spPr>
        <p:txBody>
          <a:bodyPr/>
          <a:lstStyle>
            <a:lvl1pPr marL="0" indent="0">
              <a:buNone/>
              <a:defRPr sz="5669">
                <a:solidFill>
                  <a:schemeClr val="tx1"/>
                </a:solidFill>
              </a:defRPr>
            </a:lvl1pPr>
            <a:lvl2pPr marL="1079998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2pPr>
            <a:lvl3pPr marL="215999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239994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1999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399989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79987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5998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39983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DD9D9B-B4E8-4937-B4E6-C0C4F0EBDA27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8677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8624810"/>
            <a:ext cx="9179798" cy="2055705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8624810"/>
            <a:ext cx="9179798" cy="2055705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FD4C3-CFF3-4DD2-888E-AD88B106D8A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61968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724969"/>
            <a:ext cx="18629590" cy="626236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3" y="7942328"/>
            <a:ext cx="9137610" cy="3892412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3" y="11834740"/>
            <a:ext cx="9137610" cy="174071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1" y="7942328"/>
            <a:ext cx="9182611" cy="3892412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1" y="11834740"/>
            <a:ext cx="9182611" cy="174071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34BB57-1AB7-4828-B2DD-9613069E9F78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1664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8AC16B-A633-4B8E-8314-6ED7BBF693C1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46483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E83AC8-90B9-4319-8B24-FED4F4B3A4E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70460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159952"/>
            <a:ext cx="6966409" cy="7559834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4664905"/>
            <a:ext cx="10934760" cy="23024494"/>
          </a:xfrm>
        </p:spPr>
        <p:txBody>
          <a:bodyPr/>
          <a:lstStyle>
            <a:lvl1pPr>
              <a:defRPr sz="7559"/>
            </a:lvl1pPr>
            <a:lvl2pPr>
              <a:defRPr sz="6614"/>
            </a:lvl2pPr>
            <a:lvl3pPr>
              <a:defRPr sz="5669"/>
            </a:lvl3pPr>
            <a:lvl4pPr>
              <a:defRPr sz="4724"/>
            </a:lvl4pPr>
            <a:lvl5pPr>
              <a:defRPr sz="4724"/>
            </a:lvl5pPr>
            <a:lvl6pPr>
              <a:defRPr sz="4724"/>
            </a:lvl6pPr>
            <a:lvl7pPr>
              <a:defRPr sz="4724"/>
            </a:lvl7pPr>
            <a:lvl8pPr>
              <a:defRPr sz="4724"/>
            </a:lvl8pPr>
            <a:lvl9pPr>
              <a:defRPr sz="4724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9719786"/>
            <a:ext cx="6966409" cy="18007107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FBC4CB-C668-4B48-B688-EE512849C17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5371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159952"/>
            <a:ext cx="6966409" cy="7559834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4664905"/>
            <a:ext cx="10934760" cy="23024494"/>
          </a:xfrm>
        </p:spPr>
        <p:txBody>
          <a:bodyPr anchor="t"/>
          <a:lstStyle>
            <a:lvl1pPr marL="0" indent="0">
              <a:buNone/>
              <a:defRPr sz="7559"/>
            </a:lvl1pPr>
            <a:lvl2pPr marL="1079998" indent="0">
              <a:buNone/>
              <a:defRPr sz="6614"/>
            </a:lvl2pPr>
            <a:lvl3pPr marL="2159996" indent="0">
              <a:buNone/>
              <a:defRPr sz="5669"/>
            </a:lvl3pPr>
            <a:lvl4pPr marL="3239994" indent="0">
              <a:buNone/>
              <a:defRPr sz="4724"/>
            </a:lvl4pPr>
            <a:lvl5pPr marL="4319991" indent="0">
              <a:buNone/>
              <a:defRPr sz="4724"/>
            </a:lvl5pPr>
            <a:lvl6pPr marL="5399989" indent="0">
              <a:buNone/>
              <a:defRPr sz="4724"/>
            </a:lvl6pPr>
            <a:lvl7pPr marL="6479987" indent="0">
              <a:buNone/>
              <a:defRPr sz="4724"/>
            </a:lvl7pPr>
            <a:lvl8pPr marL="7559985" indent="0">
              <a:buNone/>
              <a:defRPr sz="4724"/>
            </a:lvl8pPr>
            <a:lvl9pPr marL="8639983" indent="0">
              <a:buNone/>
              <a:defRPr sz="4724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9719786"/>
            <a:ext cx="6966409" cy="18007107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43CFAB-2247-4FEE-A276-0BC979BB70E1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07576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D0E6F-AE6F-4FD2-ACC6-F5EACF046641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78016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1" y="1724962"/>
            <a:ext cx="4657398" cy="2745689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8" y="1724962"/>
            <a:ext cx="13702199" cy="2745689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0628FE-494D-4982-A25A-BD0CD20FC21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7893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1724969"/>
            <a:ext cx="18629590" cy="6262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8624810"/>
            <a:ext cx="18629590" cy="20557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30029347"/>
            <a:ext cx="4859893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30029347"/>
            <a:ext cx="7289840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30029347"/>
            <a:ext cx="4859893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1CFF9DA-2597-4C7E-B6B3-FD1854AD9B1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3312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2159996" rtl="0" eaLnBrk="1" latinLnBrk="0" hangingPunct="1">
        <a:lnSpc>
          <a:spcPct val="90000"/>
        </a:lnSpc>
        <a:spcBef>
          <a:spcPct val="0"/>
        </a:spcBef>
        <a:buNone/>
        <a:defRPr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999" indent="-539999" algn="l" defTabSz="2159996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19997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699995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724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859990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939988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19986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099984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7998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59996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39994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19991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399989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79987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59985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39983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2">
            <a:extLst>
              <a:ext uri="{FF2B5EF4-FFF2-40B4-BE49-F238E27FC236}">
                <a16:creationId xmlns:a16="http://schemas.microsoft.com/office/drawing/2014/main" id="{D6DF3D2A-D7F9-B4D8-F2C3-0563528A27A6}"/>
              </a:ext>
            </a:extLst>
          </p:cNvPr>
          <p:cNvSpPr txBox="1">
            <a:spLocks/>
          </p:cNvSpPr>
          <p:nvPr/>
        </p:nvSpPr>
        <p:spPr>
          <a:xfrm>
            <a:off x="919217" y="7715904"/>
            <a:ext cx="9325541" cy="20909631"/>
          </a:xfrm>
          <a:prstGeom prst="rect">
            <a:avLst/>
          </a:prstGeom>
        </p:spPr>
        <p:txBody>
          <a:bodyPr vert="horz" wrap="square" lIns="68576" tIns="34288" rIns="68576" bIns="34288" rtlCol="0">
            <a:spAutoFit/>
          </a:bodyPr>
          <a:lstStyle>
            <a:defPPr>
              <a:defRPr lang="pt-BR"/>
            </a:defPPr>
            <a:lvl1pPr marL="0" indent="0" algn="just" defTabSz="91440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3200">
                <a:cs typeface="Arial" pitchFamily="34" charset="0"/>
              </a:defRPr>
            </a:lvl1pPr>
            <a:lvl2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  <a:latin typeface="+mn-lt"/>
              </a:defRPr>
            </a:lvl2pPr>
            <a:lvl3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</a:defRPr>
            </a:lvl3pPr>
            <a:lvl4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4pPr>
            <a:lvl5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9pPr>
          </a:lstStyle>
          <a:p>
            <a:pPr algn="ctr">
              <a:spcBef>
                <a:spcPts val="0"/>
              </a:spcBef>
            </a:pPr>
            <a:r>
              <a:rPr lang="pt-BR" sz="2200" b="1" dirty="0">
                <a:latin typeface="Arial" panose="020B0604020202020204" pitchFamily="34" charset="0"/>
              </a:rPr>
              <a:t>INTRODUÇÃO</a:t>
            </a:r>
          </a:p>
          <a:p>
            <a:pPr>
              <a:spcBef>
                <a:spcPts val="0"/>
              </a:spcBef>
            </a:pPr>
            <a:r>
              <a:rPr lang="pt-BR" sz="2200" dirty="0" err="1">
                <a:latin typeface="Arial" panose="020B0604020202020204" pitchFamily="34" charset="0"/>
              </a:rPr>
              <a:t>Lorem</a:t>
            </a:r>
            <a:r>
              <a:rPr lang="pt-BR" sz="2200" dirty="0">
                <a:latin typeface="Arial" panose="020B0604020202020204" pitchFamily="34" charset="0"/>
              </a:rPr>
              <a:t> ipsum </a:t>
            </a:r>
            <a:r>
              <a:rPr lang="pt-BR" sz="2200" dirty="0" err="1">
                <a:latin typeface="Arial" panose="020B0604020202020204" pitchFamily="34" charset="0"/>
              </a:rPr>
              <a:t>dolor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sit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amet</a:t>
            </a:r>
            <a:r>
              <a:rPr lang="pt-BR" sz="2200" dirty="0">
                <a:latin typeface="Arial" panose="020B0604020202020204" pitchFamily="34" charset="0"/>
              </a:rPr>
              <a:t>, </a:t>
            </a:r>
            <a:r>
              <a:rPr lang="pt-BR" sz="2200" dirty="0" err="1">
                <a:latin typeface="Arial" panose="020B0604020202020204" pitchFamily="34" charset="0"/>
              </a:rPr>
              <a:t>consectetur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adipiscing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elit</a:t>
            </a:r>
            <a:r>
              <a:rPr lang="pt-BR" sz="2200" dirty="0">
                <a:latin typeface="Arial" panose="020B0604020202020204" pitchFamily="34" charset="0"/>
              </a:rPr>
              <a:t>. Nam tempus </a:t>
            </a:r>
            <a:r>
              <a:rPr lang="pt-BR" sz="2200" dirty="0" err="1">
                <a:latin typeface="Arial" panose="020B0604020202020204" pitchFamily="34" charset="0"/>
              </a:rPr>
              <a:t>condimentum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mauris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dignissim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lobortis</a:t>
            </a:r>
            <a:r>
              <a:rPr lang="pt-BR" sz="2200" dirty="0">
                <a:latin typeface="Arial" panose="020B0604020202020204" pitchFamily="34" charset="0"/>
              </a:rPr>
              <a:t>. </a:t>
            </a:r>
            <a:r>
              <a:rPr lang="pt-BR" sz="2200" dirty="0" err="1">
                <a:latin typeface="Arial" panose="020B0604020202020204" pitchFamily="34" charset="0"/>
              </a:rPr>
              <a:t>Pellentesque</a:t>
            </a:r>
            <a:r>
              <a:rPr lang="pt-BR" sz="2200" dirty="0">
                <a:latin typeface="Arial" panose="020B0604020202020204" pitchFamily="34" charset="0"/>
              </a:rPr>
              <a:t> porta </a:t>
            </a:r>
            <a:r>
              <a:rPr lang="pt-BR" sz="2200" dirty="0" err="1">
                <a:latin typeface="Arial" panose="020B0604020202020204" pitchFamily="34" charset="0"/>
              </a:rPr>
              <a:t>semper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porttitor</a:t>
            </a:r>
            <a:r>
              <a:rPr lang="pt-BR" sz="2200" dirty="0">
                <a:latin typeface="Arial" panose="020B0604020202020204" pitchFamily="34" charset="0"/>
              </a:rPr>
              <a:t>. Nam vitae </a:t>
            </a:r>
            <a:r>
              <a:rPr lang="pt-BR" sz="2200" dirty="0" err="1">
                <a:latin typeface="Arial" panose="020B0604020202020204" pitchFamily="34" charset="0"/>
              </a:rPr>
              <a:t>nisi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mollis</a:t>
            </a:r>
            <a:r>
              <a:rPr lang="pt-BR" sz="2200" dirty="0">
                <a:latin typeface="Arial" panose="020B0604020202020204" pitchFamily="34" charset="0"/>
              </a:rPr>
              <a:t> ante </a:t>
            </a:r>
            <a:r>
              <a:rPr lang="pt-BR" sz="2200" dirty="0" err="1">
                <a:latin typeface="Arial" panose="020B0604020202020204" pitchFamily="34" charset="0"/>
              </a:rPr>
              <a:t>aliquam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sollicitudin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vel</a:t>
            </a:r>
            <a:r>
              <a:rPr lang="pt-BR" sz="2200" dirty="0">
                <a:latin typeface="Arial" panose="020B0604020202020204" pitchFamily="34" charset="0"/>
              </a:rPr>
              <a:t> non mi. Nam </a:t>
            </a:r>
            <a:r>
              <a:rPr lang="pt-BR" sz="2200" dirty="0" err="1">
                <a:latin typeface="Arial" panose="020B0604020202020204" pitchFamily="34" charset="0"/>
              </a:rPr>
              <a:t>hendrerit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diam</a:t>
            </a:r>
            <a:r>
              <a:rPr lang="pt-BR" sz="2200" dirty="0">
                <a:latin typeface="Arial" panose="020B0604020202020204" pitchFamily="34" charset="0"/>
              </a:rPr>
              <a:t> ut </a:t>
            </a:r>
            <a:r>
              <a:rPr lang="pt-BR" sz="2200" dirty="0" err="1">
                <a:latin typeface="Arial" panose="020B0604020202020204" pitchFamily="34" charset="0"/>
              </a:rPr>
              <a:t>neque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pretium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imperdiet</a:t>
            </a:r>
            <a:r>
              <a:rPr lang="pt-BR" sz="2200" dirty="0">
                <a:latin typeface="Arial" panose="020B0604020202020204" pitchFamily="34" charset="0"/>
              </a:rPr>
              <a:t>. </a:t>
            </a:r>
            <a:r>
              <a:rPr lang="pt-BR" sz="2200" dirty="0" err="1">
                <a:latin typeface="Arial" panose="020B0604020202020204" pitchFamily="34" charset="0"/>
              </a:rPr>
              <a:t>Maecenas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ornare</a:t>
            </a:r>
            <a:r>
              <a:rPr lang="pt-BR" sz="2200" dirty="0">
                <a:latin typeface="Arial" panose="020B0604020202020204" pitchFamily="34" charset="0"/>
              </a:rPr>
              <a:t> nunc </a:t>
            </a:r>
            <a:r>
              <a:rPr lang="pt-BR" sz="2200" dirty="0" err="1">
                <a:latin typeface="Arial" panose="020B0604020202020204" pitchFamily="34" charset="0"/>
              </a:rPr>
              <a:t>sit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amet</a:t>
            </a:r>
            <a:r>
              <a:rPr lang="pt-BR" sz="2200" dirty="0">
                <a:latin typeface="Arial" panose="020B0604020202020204" pitchFamily="34" charset="0"/>
              </a:rPr>
              <a:t> erat </a:t>
            </a:r>
            <a:r>
              <a:rPr lang="pt-BR" sz="2200" dirty="0" err="1">
                <a:latin typeface="Arial" panose="020B0604020202020204" pitchFamily="34" charset="0"/>
              </a:rPr>
              <a:t>ornare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posuere</a:t>
            </a:r>
            <a:r>
              <a:rPr lang="pt-BR" sz="2200" dirty="0">
                <a:latin typeface="Arial" panose="020B0604020202020204" pitchFamily="34" charset="0"/>
              </a:rPr>
              <a:t>. </a:t>
            </a:r>
            <a:r>
              <a:rPr lang="pt-BR" sz="2200" dirty="0" err="1">
                <a:latin typeface="Arial" panose="020B0604020202020204" pitchFamily="34" charset="0"/>
              </a:rPr>
              <a:t>Aenean</a:t>
            </a:r>
            <a:r>
              <a:rPr lang="pt-BR" sz="2200" dirty="0">
                <a:latin typeface="Arial" panose="020B0604020202020204" pitchFamily="34" charset="0"/>
              </a:rPr>
              <a:t> porta </a:t>
            </a:r>
            <a:r>
              <a:rPr lang="pt-BR" sz="2200" dirty="0" err="1">
                <a:latin typeface="Arial" panose="020B0604020202020204" pitchFamily="34" charset="0"/>
              </a:rPr>
              <a:t>scelerisque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diam</a:t>
            </a:r>
            <a:r>
              <a:rPr lang="pt-BR" sz="2200" dirty="0">
                <a:latin typeface="Arial" panose="020B0604020202020204" pitchFamily="34" charset="0"/>
              </a:rPr>
              <a:t>, a </a:t>
            </a:r>
            <a:r>
              <a:rPr lang="pt-BR" sz="2200" dirty="0" err="1">
                <a:latin typeface="Arial" panose="020B0604020202020204" pitchFamily="34" charset="0"/>
              </a:rPr>
              <a:t>lobortis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turpis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luctus</a:t>
            </a:r>
            <a:r>
              <a:rPr lang="pt-BR" sz="2200" dirty="0">
                <a:latin typeface="Arial" panose="020B0604020202020204" pitchFamily="34" charset="0"/>
              </a:rPr>
              <a:t> at. </a:t>
            </a:r>
            <a:r>
              <a:rPr lang="pt-BR" sz="2200" dirty="0" err="1">
                <a:latin typeface="Arial" panose="020B0604020202020204" pitchFamily="34" charset="0"/>
              </a:rPr>
              <a:t>Sed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achendrerit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diam</a:t>
            </a:r>
            <a:r>
              <a:rPr lang="pt-BR" sz="2200" dirty="0">
                <a:latin typeface="Arial" panose="020B0604020202020204" pitchFamily="34" charset="0"/>
              </a:rPr>
              <a:t> ut </a:t>
            </a:r>
            <a:r>
              <a:rPr lang="pt-BR" sz="2200" dirty="0" err="1">
                <a:latin typeface="Arial" panose="020B0604020202020204" pitchFamily="34" charset="0"/>
              </a:rPr>
              <a:t>neque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pretium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imperdiet</a:t>
            </a:r>
            <a:r>
              <a:rPr lang="pt-BR" sz="2200" dirty="0">
                <a:latin typeface="Arial" panose="020B0604020202020204" pitchFamily="34" charset="0"/>
              </a:rPr>
              <a:t>. </a:t>
            </a:r>
            <a:r>
              <a:rPr lang="pt-BR" sz="2200" dirty="0" err="1">
                <a:latin typeface="Arial" panose="020B0604020202020204" pitchFamily="34" charset="0"/>
              </a:rPr>
              <a:t>Maecenas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ornare</a:t>
            </a:r>
            <a:r>
              <a:rPr lang="pt-BR" sz="2200" dirty="0">
                <a:latin typeface="Arial" panose="020B0604020202020204" pitchFamily="34" charset="0"/>
              </a:rPr>
              <a:t> nunc </a:t>
            </a:r>
            <a:r>
              <a:rPr lang="pt-BR" sz="2200" dirty="0" err="1">
                <a:latin typeface="Arial" panose="020B0604020202020204" pitchFamily="34" charset="0"/>
              </a:rPr>
              <a:t>sit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amet</a:t>
            </a:r>
            <a:r>
              <a:rPr lang="pt-BR" sz="2200" dirty="0">
                <a:latin typeface="Arial" panose="020B0604020202020204" pitchFamily="34" charset="0"/>
              </a:rPr>
              <a:t> erat </a:t>
            </a:r>
            <a:r>
              <a:rPr lang="pt-BR" sz="2200" dirty="0" err="1">
                <a:latin typeface="Arial" panose="020B0604020202020204" pitchFamily="34" charset="0"/>
              </a:rPr>
              <a:t>ornare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posuere</a:t>
            </a:r>
            <a:r>
              <a:rPr lang="pt-BR" sz="2200" dirty="0">
                <a:latin typeface="Arial" panose="020B0604020202020204" pitchFamily="34" charset="0"/>
              </a:rPr>
              <a:t>. </a:t>
            </a:r>
            <a:r>
              <a:rPr lang="pt-BR" sz="2200" dirty="0" err="1">
                <a:latin typeface="Arial" panose="020B0604020202020204" pitchFamily="34" charset="0"/>
              </a:rPr>
              <a:t>Aenean</a:t>
            </a:r>
            <a:r>
              <a:rPr lang="pt-BR" sz="2200" dirty="0">
                <a:latin typeface="Arial" panose="020B0604020202020204" pitchFamily="34" charset="0"/>
              </a:rPr>
              <a:t> porta </a:t>
            </a:r>
            <a:r>
              <a:rPr lang="pt-BR" sz="2200" dirty="0" err="1">
                <a:latin typeface="Arial" panose="020B0604020202020204" pitchFamily="34" charset="0"/>
              </a:rPr>
              <a:t>scelerisque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diam</a:t>
            </a:r>
            <a:r>
              <a:rPr lang="pt-BR" sz="2200" dirty="0">
                <a:latin typeface="Arial" panose="020B0604020202020204" pitchFamily="34" charset="0"/>
              </a:rPr>
              <a:t>, a </a:t>
            </a:r>
            <a:r>
              <a:rPr lang="pt-BR" sz="2200" dirty="0" err="1">
                <a:latin typeface="Arial" panose="020B0604020202020204" pitchFamily="34" charset="0"/>
              </a:rPr>
              <a:t>lobortis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turpis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luctus</a:t>
            </a:r>
            <a:r>
              <a:rPr lang="pt-BR" sz="2200" dirty="0">
                <a:latin typeface="Arial" panose="020B0604020202020204" pitchFamily="34" charset="0"/>
              </a:rPr>
              <a:t> at. </a:t>
            </a:r>
            <a:r>
              <a:rPr lang="pt-BR" sz="2200" dirty="0" err="1">
                <a:latin typeface="Arial" panose="020B0604020202020204" pitchFamily="34" charset="0"/>
              </a:rPr>
              <a:t>Sed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achendrerit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diam</a:t>
            </a:r>
            <a:r>
              <a:rPr lang="pt-BR" sz="2200" dirty="0">
                <a:latin typeface="Arial" panose="020B0604020202020204" pitchFamily="34" charset="0"/>
              </a:rPr>
              <a:t> ut </a:t>
            </a:r>
            <a:r>
              <a:rPr lang="pt-BR" sz="2200" dirty="0" err="1">
                <a:latin typeface="Arial" panose="020B0604020202020204" pitchFamily="34" charset="0"/>
              </a:rPr>
              <a:t>neque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pretium</a:t>
            </a:r>
            <a:r>
              <a:rPr lang="pt-BR" sz="2200" dirty="0">
                <a:latin typeface="Arial" panose="020B0604020202020204" pitchFamily="34" charset="0"/>
              </a:rPr>
              <a:t> </a:t>
            </a:r>
            <a:r>
              <a:rPr lang="pt-BR" sz="2200" dirty="0" err="1">
                <a:latin typeface="Arial" panose="020B0604020202020204" pitchFamily="34" charset="0"/>
              </a:rPr>
              <a:t>imperdiet</a:t>
            </a:r>
            <a:r>
              <a:rPr lang="pt-BR" sz="2200" dirty="0">
                <a:latin typeface="Arial" panose="020B0604020202020204" pitchFamily="34" charset="0"/>
              </a:rPr>
              <a:t>. </a:t>
            </a:r>
            <a:r>
              <a:rPr lang="pt-BR" sz="2200" dirty="0" err="1">
                <a:latin typeface="Arial" panose="020B0604020202020204" pitchFamily="34" charset="0"/>
              </a:rPr>
              <a:t>Maecena</a:t>
            </a:r>
            <a:endParaRPr lang="pt-BR" sz="2200" dirty="0"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pt-BR" sz="2200" dirty="0">
              <a:latin typeface="Arial" panose="020B06040202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pt-BR" sz="2200" b="1" dirty="0">
                <a:latin typeface="Arial" panose="020B0604020202020204" pitchFamily="34" charset="0"/>
              </a:rPr>
              <a:t>OBJETIVOS</a:t>
            </a:r>
          </a:p>
          <a:p>
            <a:pPr>
              <a:spcBef>
                <a:spcPts val="0"/>
              </a:spcBef>
            </a:pP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Lorem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ipsum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dolor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amet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consectetur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adipiscing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elit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Nam tempus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condimentum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mauris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dignissim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lobortis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Pellentesque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porta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semper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porttitor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Nam vitae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nisi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mollis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ante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aliquam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sollicitudin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vel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non mi. Nam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hendrerit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ut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neque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pretium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imperdiet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Maecenas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ornare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nunc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amet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erat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ornare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posuere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Aenean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porta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scelerisque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lobortis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turpis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luctus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at.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Sed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achendrerit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ut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neque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pretium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imperdiet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Maecenas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ornare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nunc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amet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erat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ornare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posuere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Aenean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porta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scelerisque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lobortis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turpis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luctus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at.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Sed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achendrerit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ut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neque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pretium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imperdiet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Maecena</a:t>
            </a:r>
            <a:endParaRPr lang="pt-BR" sz="22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endParaRPr lang="pt-BR" sz="2200" dirty="0">
              <a:latin typeface="Arial" panose="020B06040202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pt-BR" sz="2200" b="1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MATERIAL E METÓDOS</a:t>
            </a:r>
            <a:endParaRPr lang="pt-BR" sz="2200" b="1" dirty="0"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Lorem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ipsum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dolor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amet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consectetur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adipiscing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elit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Nam tempus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condimentum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mauris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dignissim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lobortis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Pellentesque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porta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semper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porttitor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Nam vitae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nisi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mollis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ante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aliquam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sollicitudin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vel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non mi. Nam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hendrerit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ut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neque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pretium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imperdiet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Maecenas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ornare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nunc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amet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erat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ornare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posuere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Aenean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porta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scelerisque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lobortis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turpis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luctus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at.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Sed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achendrerit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ut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neque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pretium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imperdiet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Maecenas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ornare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nunc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amet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erat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ornare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posuere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Aenean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porta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scelerisque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lobortis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turpis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luctus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at.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Sed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achendrerit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ut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neque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pretium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imperdiet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Maecena</a:t>
            </a:r>
            <a:endParaRPr lang="pt-BR" sz="22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Lorem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ipsum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dolor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amet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consectetur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adipiscing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elit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Nam tempus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condimentum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mauris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dignissim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lobortis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Pellentesque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porta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semper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porttitor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Nam vitae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nisi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mollis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ante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aliquam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sollicitudin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vel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non mi. Nam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hendrerit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ut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neque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pretium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imperdiet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Maecenas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ornare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nunc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amet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erat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ornare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posuere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Aenean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porta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scelerisque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lobortis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turpis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luctus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at.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Sed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achendrerit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ut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neque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pretium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imperdiet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Maecenas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ornare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nunc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amet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erat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ornare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posuere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Aenean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porta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scelerisque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lobortis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turpis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luctus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at. </a:t>
            </a:r>
          </a:p>
        </p:txBody>
      </p:sp>
      <p:sp>
        <p:nvSpPr>
          <p:cNvPr id="2052" name="Rectangle 144">
            <a:extLst>
              <a:ext uri="{FF2B5EF4-FFF2-40B4-BE49-F238E27FC236}">
                <a16:creationId xmlns:a16="http://schemas.microsoft.com/office/drawing/2014/main" id="{6FB2DC7E-ECF5-E43C-FAD0-ABA3EA5B4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001" y="5520675"/>
            <a:ext cx="20507912" cy="1702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0944" tIns="30470" rIns="60944" bIns="3047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800"/>
              </a:spcAft>
            </a:pPr>
            <a:r>
              <a:rPr lang="pt-BR" altLang="pt-BR" sz="2800" b="1" dirty="0">
                <a:cs typeface="Arial" panose="020B0604020202020204" pitchFamily="34" charset="0"/>
              </a:rPr>
              <a:t>Autor</a:t>
            </a:r>
            <a:r>
              <a:rPr lang="pt-BR" altLang="pt-BR" sz="2800" b="1" baseline="30000" dirty="0">
                <a:cs typeface="Arial" panose="020B0604020202020204" pitchFamily="34" charset="0"/>
              </a:rPr>
              <a:t>1</a:t>
            </a:r>
            <a:r>
              <a:rPr lang="pt-BR" altLang="pt-BR" sz="2800" b="1" dirty="0">
                <a:cs typeface="Arial" panose="020B0604020202020204" pitchFamily="34" charset="0"/>
              </a:rPr>
              <a:t>, Autor</a:t>
            </a:r>
            <a:r>
              <a:rPr lang="pt-BR" altLang="pt-BR" sz="2800" b="1" baseline="30000" dirty="0">
                <a:cs typeface="Arial" panose="020B0604020202020204" pitchFamily="34" charset="0"/>
              </a:rPr>
              <a:t>2</a:t>
            </a:r>
            <a:r>
              <a:rPr lang="pt-BR" altLang="pt-BR" sz="2800" b="1" dirty="0">
                <a:cs typeface="Arial" panose="020B0604020202020204" pitchFamily="34" charset="0"/>
              </a:rPr>
              <a:t>, Autor</a:t>
            </a:r>
            <a:r>
              <a:rPr lang="pt-BR" altLang="pt-BR" sz="2800" b="1" baseline="30000" dirty="0">
                <a:cs typeface="Arial" panose="020B0604020202020204" pitchFamily="34" charset="0"/>
              </a:rPr>
              <a:t>3</a:t>
            </a:r>
            <a:r>
              <a:rPr lang="pt-BR" altLang="pt-BR" sz="2800" b="1" dirty="0">
                <a:cs typeface="Arial" panose="020B0604020202020204" pitchFamily="34" charset="0"/>
              </a:rPr>
              <a:t>....</a:t>
            </a:r>
            <a:endParaRPr lang="pt-BR" altLang="pt-BR" sz="2800" b="1" baseline="30000" dirty="0">
              <a:cs typeface="Arial" panose="020B0604020202020204" pitchFamily="34" charset="0"/>
            </a:endParaRPr>
          </a:p>
          <a:p>
            <a:pPr algn="ctr" eaLnBrk="1" hangingPunct="1">
              <a:spcAft>
                <a:spcPts val="800"/>
              </a:spcAft>
            </a:pPr>
            <a:endParaRPr lang="pt-BR" altLang="pt-BR" sz="2933" b="1" baseline="30000" dirty="0">
              <a:cs typeface="Arial" panose="020B0604020202020204" pitchFamily="34" charset="0"/>
            </a:endParaRPr>
          </a:p>
          <a:p>
            <a:pPr algn="ctr" eaLnBrk="1" hangingPunct="1">
              <a:spcAft>
                <a:spcPts val="800"/>
              </a:spcAft>
            </a:pPr>
            <a:r>
              <a:rPr lang="pt-BR" altLang="pt-BR" sz="2800" b="1" baseline="30000" dirty="0">
                <a:cs typeface="Arial" panose="020B0604020202020204" pitchFamily="34" charset="0"/>
              </a:rPr>
              <a:t>1Filiação; 2Filiação; 3Filiação</a:t>
            </a:r>
          </a:p>
          <a:p>
            <a:pPr algn="ctr" eaLnBrk="1" hangingPunct="1">
              <a:spcAft>
                <a:spcPts val="800"/>
              </a:spcAft>
            </a:pPr>
            <a:r>
              <a:rPr lang="pt-BR" altLang="pt-BR" sz="2800" b="1" baseline="30000" dirty="0">
                <a:cs typeface="Arial" panose="020B0604020202020204" pitchFamily="34" charset="0"/>
              </a:rPr>
              <a:t>Email de contato</a:t>
            </a:r>
          </a:p>
        </p:txBody>
      </p:sp>
      <p:pic>
        <p:nvPicPr>
          <p:cNvPr id="2054" name="Picture 157">
            <a:extLst>
              <a:ext uri="{FF2B5EF4-FFF2-40B4-BE49-F238E27FC236}">
                <a16:creationId xmlns:a16="http://schemas.microsoft.com/office/drawing/2014/main" id="{63110F5A-B1D4-5D26-9F56-989BFD143B59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5474" y="-93230755"/>
            <a:ext cx="173541" cy="121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AutoShape 156">
            <a:extLst>
              <a:ext uri="{FF2B5EF4-FFF2-40B4-BE49-F238E27FC236}">
                <a16:creationId xmlns:a16="http://schemas.microsoft.com/office/drawing/2014/main" id="{1267363D-95ED-EAF9-5E53-2949C65F2F3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99359" y="-107329916"/>
            <a:ext cx="1798902" cy="453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2056" name="Picture 160">
            <a:extLst>
              <a:ext uri="{FF2B5EF4-FFF2-40B4-BE49-F238E27FC236}">
                <a16:creationId xmlns:a16="http://schemas.microsoft.com/office/drawing/2014/main" id="{D45841E8-761D-7B17-17B9-86123976B524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5474" y="-93230755"/>
            <a:ext cx="173541" cy="121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AutoShape 159">
            <a:extLst>
              <a:ext uri="{FF2B5EF4-FFF2-40B4-BE49-F238E27FC236}">
                <a16:creationId xmlns:a16="http://schemas.microsoft.com/office/drawing/2014/main" id="{DCF17A48-0166-B9C0-8A7E-B6A5E6D81E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99359" y="-107329916"/>
            <a:ext cx="1798902" cy="453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E0194FDC-F66E-2E4C-AE1F-9C2F447DD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122" y="29948971"/>
            <a:ext cx="4607639" cy="109416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C236EEC-ABD6-6140-5C14-CF3FA404B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2957" y="29948971"/>
            <a:ext cx="4771062" cy="1094163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FA6A3F99-E11E-3D22-FCCF-1813A0693ED6}"/>
              </a:ext>
            </a:extLst>
          </p:cNvPr>
          <p:cNvSpPr txBox="1"/>
          <p:nvPr/>
        </p:nvSpPr>
        <p:spPr>
          <a:xfrm>
            <a:off x="529001" y="4462340"/>
            <a:ext cx="20507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ED01BABC-6F32-9DC9-C514-C770FF6C2F9F}"/>
              </a:ext>
            </a:extLst>
          </p:cNvPr>
          <p:cNvSpPr txBox="1">
            <a:spLocks/>
          </p:cNvSpPr>
          <p:nvPr/>
        </p:nvSpPr>
        <p:spPr>
          <a:xfrm>
            <a:off x="11321739" y="7715904"/>
            <a:ext cx="9263320" cy="21855531"/>
          </a:xfrm>
          <a:prstGeom prst="rect">
            <a:avLst/>
          </a:prstGeom>
        </p:spPr>
        <p:txBody>
          <a:bodyPr vert="horz" wrap="square" lIns="68576" tIns="34288" rIns="68576" bIns="34288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400"/>
              </a:spcAft>
            </a:pPr>
            <a:r>
              <a:rPr lang="pt-BR" sz="2200" b="1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RESULTADOS</a:t>
            </a:r>
          </a:p>
          <a:p>
            <a:pPr algn="just">
              <a:lnSpc>
                <a:spcPct val="150000"/>
              </a:lnSpc>
              <a:spcAft>
                <a:spcPts val="400"/>
              </a:spcAft>
            </a:pP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Lorem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ipsum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dolor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amet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consectetur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adipiscing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elit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Nam tempus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condimentum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mauris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dignissim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lobortis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Pellentesque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porta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semper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porttitor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Nam vitae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nisi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mollis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ante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aliquam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sollicitudin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vel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non mi. Nam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hendrerit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ut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neque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pretium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imperdiet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Maecenas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ornare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nunc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amet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erat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ornare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posuere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Aenean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porta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scelerisque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lobortis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turpis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luctus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at.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Sed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ac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adipiscing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elit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Interdum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et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malesuada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fames ac ante ipsum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primis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in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faucibus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Pellentesque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amet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justo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vel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est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facilisis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gravida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sed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in ipsum.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Morbi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ut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turpis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faucibus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auctor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sem quis,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semper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ipsum.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Fusce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ullamcorper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nisl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sed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dolor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aliquet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et tempus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dolor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cursus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Praesent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turpis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luctus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at.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Sed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ac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adipiscing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elit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Interdum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et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malesuada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fames ac ante ipsum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primis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in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faucibus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Pellentesque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amet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justo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vel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est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facilisis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gravida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sed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in ipsum.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Morbi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ut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turpis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faucibus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auctor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sem quis,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semper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ipsum. </a:t>
            </a:r>
          </a:p>
          <a:p>
            <a:pPr algn="just">
              <a:lnSpc>
                <a:spcPct val="150000"/>
              </a:lnSpc>
              <a:spcAft>
                <a:spcPts val="400"/>
              </a:spcAft>
            </a:pPr>
            <a:endParaRPr lang="pt-BR" sz="22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Aft>
                <a:spcPts val="400"/>
              </a:spcAft>
            </a:pPr>
            <a:endParaRPr lang="pt-BR" sz="22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Aft>
                <a:spcPts val="400"/>
              </a:spcAft>
            </a:pPr>
            <a:endParaRPr lang="pt-BR" sz="22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Aft>
                <a:spcPts val="400"/>
              </a:spcAft>
            </a:pPr>
            <a:endParaRPr lang="pt-BR" sz="22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Aft>
                <a:spcPts val="400"/>
              </a:spcAft>
            </a:pPr>
            <a:endParaRPr lang="pt-BR" sz="22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Aft>
                <a:spcPts val="400"/>
              </a:spcAft>
            </a:pPr>
            <a:endParaRPr lang="pt-BR" sz="22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Aft>
                <a:spcPts val="400"/>
              </a:spcAft>
            </a:pPr>
            <a:endParaRPr lang="pt-BR" sz="22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Aft>
                <a:spcPts val="400"/>
              </a:spcAft>
            </a:pPr>
            <a:endParaRPr lang="pt-BR" sz="22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Aft>
                <a:spcPts val="400"/>
              </a:spcAft>
            </a:pPr>
            <a:endParaRPr lang="pt-BR" sz="22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Aft>
                <a:spcPts val="400"/>
              </a:spcAft>
            </a:pPr>
            <a:endParaRPr lang="pt-BR" sz="22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spcAft>
                <a:spcPts val="400"/>
              </a:spcAft>
            </a:pPr>
            <a:r>
              <a:rPr lang="pt-BR" sz="2200" b="1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CONCLUSÕES</a:t>
            </a:r>
          </a:p>
          <a:p>
            <a:pPr algn="just">
              <a:lnSpc>
                <a:spcPct val="150000"/>
              </a:lnSpc>
              <a:spcAft>
                <a:spcPts val="400"/>
              </a:spcAft>
            </a:pP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Lorem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ipsum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dolor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amet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consectetur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adipiscing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elit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Nam tempus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condimentum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mauris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dignissim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lobortis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Pellentesque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porta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semper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porttitor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Nam vitae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nisi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mollis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ante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aliquam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sollicitudin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vel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non mi. Nam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hendrerit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ut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neque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pretium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imperdiet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Maecenas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ornare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nunc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amet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erat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ornare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posuere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Aenean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porta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scelerisque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diam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, 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lobortis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turpis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luctus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at.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Sed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ac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adipiscing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elit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Interdum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et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malesuada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fames ac ante ipsum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primis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in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faucibus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Pellentesque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sit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amet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justo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vel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est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facilisis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gravida </a:t>
            </a:r>
            <a:r>
              <a:rPr lang="pt-BR" sz="2200" dirty="0" err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sed</a:t>
            </a:r>
            <a:r>
              <a:rPr lang="pt-BR" sz="22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 in ipsum.</a:t>
            </a:r>
          </a:p>
          <a:p>
            <a:pPr algn="just">
              <a:lnSpc>
                <a:spcPct val="150000"/>
              </a:lnSpc>
              <a:spcAft>
                <a:spcPts val="400"/>
              </a:spcAft>
            </a:pPr>
            <a:endParaRPr lang="pt-BR" sz="2200" b="1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spcAft>
                <a:spcPts val="400"/>
              </a:spcAft>
            </a:pPr>
            <a:r>
              <a:rPr lang="pt-BR" sz="2200" b="1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REFERÊNCIAS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Lorem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ipsum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dolor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sit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amet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,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consectetur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adipiscing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elit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. Nam tempus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condimentum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mauris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dignissim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lobortis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.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Pellentesque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porta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semper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porttitor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. Nam vitae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nisi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mollis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ante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aliquam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sollicitudin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vel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non mi. Nam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hendrerit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diam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ut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neque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pretium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imperdiet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.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Maecenas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ornare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nunc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sit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amet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erat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ornare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posuere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.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Aenean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porta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scelerisque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diam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, a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lobortis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turpis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luctus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at.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Sed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ac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adipiscing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elit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.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Interdum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et</a:t>
            </a:r>
          </a:p>
          <a:p>
            <a:pPr>
              <a:lnSpc>
                <a:spcPct val="150000"/>
              </a:lnSpc>
              <a:spcAft>
                <a:spcPts val="400"/>
              </a:spcAft>
            </a:pPr>
            <a:endParaRPr lang="pt-BR" sz="2200" b="1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spcAft>
                <a:spcPts val="400"/>
              </a:spcAft>
            </a:pPr>
            <a:endParaRPr lang="pt-BR" sz="2200" b="1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3065C288-BFAC-1BE1-621D-61F7F7ADA8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70786" y="15335890"/>
            <a:ext cx="6042916" cy="5062267"/>
          </a:xfrm>
          <a:prstGeom prst="rect">
            <a:avLst/>
          </a:prstGeom>
        </p:spPr>
      </p:pic>
      <p:sp>
        <p:nvSpPr>
          <p:cNvPr id="41" name="Subtítulo 2">
            <a:extLst>
              <a:ext uri="{FF2B5EF4-FFF2-40B4-BE49-F238E27FC236}">
                <a16:creationId xmlns:a16="http://schemas.microsoft.com/office/drawing/2014/main" id="{5A179119-E43B-8CC7-1CDF-E6D4D6600791}"/>
              </a:ext>
            </a:extLst>
          </p:cNvPr>
          <p:cNvSpPr txBox="1">
            <a:spLocks/>
          </p:cNvSpPr>
          <p:nvPr/>
        </p:nvSpPr>
        <p:spPr>
          <a:xfrm>
            <a:off x="11321739" y="20034325"/>
            <a:ext cx="9263321" cy="520588"/>
          </a:xfrm>
          <a:prstGeom prst="rect">
            <a:avLst/>
          </a:prstGeom>
        </p:spPr>
        <p:txBody>
          <a:bodyPr vert="horz" wrap="square" lIns="68576" tIns="34288" rIns="68576" bIns="34288" rtlCol="0">
            <a:spAutoFit/>
          </a:bodyPr>
          <a:lstStyle>
            <a:defPPr>
              <a:defRPr lang="pt-BR"/>
            </a:defPPr>
            <a:lvl1pPr marL="0" indent="0" algn="just" defTabSz="914400" eaLnBrk="1" latinLnBrk="0" hangingPunct="1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3200">
                <a:cs typeface="Arial" pitchFamily="34" charset="0"/>
              </a:defRPr>
            </a:lvl1pPr>
            <a:lvl2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  <a:latin typeface="+mn-lt"/>
              </a:defRPr>
            </a:lvl2pPr>
            <a:lvl3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</a:defRPr>
            </a:lvl3pPr>
            <a:lvl4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4pPr>
            <a:lvl5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9pPr>
          </a:lstStyle>
          <a:p>
            <a:pPr algn="ctr"/>
            <a:r>
              <a:rPr lang="pt-BR" sz="2133" dirty="0"/>
              <a:t>Figura 1. </a:t>
            </a:r>
            <a:r>
              <a:rPr lang="pt-BR" sz="2133" dirty="0" err="1"/>
              <a:t>Lorem</a:t>
            </a:r>
            <a:r>
              <a:rPr lang="pt-BR" sz="2133" dirty="0"/>
              <a:t> ipsum </a:t>
            </a:r>
            <a:r>
              <a:rPr lang="pt-BR" sz="2133" dirty="0" err="1"/>
              <a:t>dolor</a:t>
            </a:r>
            <a:r>
              <a:rPr lang="pt-BR" sz="2133" dirty="0"/>
              <a:t> </a:t>
            </a:r>
            <a:r>
              <a:rPr lang="pt-BR" sz="2133" dirty="0" err="1"/>
              <a:t>sit</a:t>
            </a:r>
            <a:r>
              <a:rPr lang="pt-BR" sz="2133" dirty="0"/>
              <a:t> </a:t>
            </a:r>
            <a:r>
              <a:rPr lang="pt-BR" sz="2133" dirty="0" err="1"/>
              <a:t>amet</a:t>
            </a:r>
            <a:r>
              <a:rPr lang="pt-BR" sz="2133" dirty="0"/>
              <a:t>, </a:t>
            </a:r>
            <a:r>
              <a:rPr lang="pt-BR" sz="2133" dirty="0" err="1"/>
              <a:t>consectetur</a:t>
            </a:r>
            <a:r>
              <a:rPr lang="pt-BR" sz="2133" dirty="0"/>
              <a:t> </a:t>
            </a:r>
            <a:r>
              <a:rPr lang="pt-BR" sz="2133" dirty="0" err="1"/>
              <a:t>adipiscing</a:t>
            </a:r>
            <a:r>
              <a:rPr lang="pt-BR" sz="2133" dirty="0"/>
              <a:t> </a:t>
            </a:r>
            <a:r>
              <a:rPr lang="pt-BR" sz="2133" dirty="0" err="1"/>
              <a:t>elit</a:t>
            </a:r>
            <a:r>
              <a:rPr lang="pt-BR" sz="2133" dirty="0"/>
              <a:t>. 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1C6B7AF-164F-C90F-2D40-A23EA2D9798D}"/>
              </a:ext>
            </a:extLst>
          </p:cNvPr>
          <p:cNvSpPr/>
          <p:nvPr/>
        </p:nvSpPr>
        <p:spPr>
          <a:xfrm>
            <a:off x="0" y="0"/>
            <a:ext cx="21599525" cy="105697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5808A18-5303-6BBD-C2E4-672602527D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482" y="1798044"/>
            <a:ext cx="12746558" cy="244827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5022116-1C02-D07B-54D0-32C67DA2F4BE}"/>
              </a:ext>
            </a:extLst>
          </p:cNvPr>
          <p:cNvSpPr/>
          <p:nvPr/>
        </p:nvSpPr>
        <p:spPr>
          <a:xfrm>
            <a:off x="-1" y="31344473"/>
            <a:ext cx="21599525" cy="105697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3085</TotalTime>
  <Words>734</Words>
  <Application>Microsoft Office PowerPoint</Application>
  <PresentationFormat>Personalizar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Design padrão</vt:lpstr>
      <vt:lpstr>Apresentação do PowerPoint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x</dc:creator>
  <cp:lastModifiedBy>Natalia Alvim Araujo Saab</cp:lastModifiedBy>
  <cp:revision>246</cp:revision>
  <cp:lastPrinted>2002-03-18T18:28:28Z</cp:lastPrinted>
  <dcterms:created xsi:type="dcterms:W3CDTF">2002-03-12T01:09:07Z</dcterms:created>
  <dcterms:modified xsi:type="dcterms:W3CDTF">2024-10-29T14:07:32Z</dcterms:modified>
</cp:coreProperties>
</file>