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sldIdLst>
    <p:sldId id="256" r:id="rId2"/>
  </p:sldIdLst>
  <p:sldSz cx="21599525" cy="32399288"/>
  <p:notesSz cx="7086600" cy="942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444"/>
    <a:srgbClr val="9DCD5A"/>
    <a:srgbClr val="003399"/>
    <a:srgbClr val="0033CC"/>
    <a:srgbClr val="CC0000"/>
    <a:srgbClr val="000099"/>
    <a:srgbClr val="FFCC00"/>
    <a:srgbClr val="000066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249" autoAdjust="0"/>
  </p:normalViewPr>
  <p:slideViewPr>
    <p:cSldViewPr>
      <p:cViewPr>
        <p:scale>
          <a:sx n="26" d="100"/>
          <a:sy n="26" d="100"/>
        </p:scale>
        <p:origin x="1788" y="966"/>
      </p:cViewPr>
      <p:guideLst>
        <p:guide orient="horz" pos="10205"/>
        <p:guide pos="6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514C0-D935-48E3-8E7C-D469451DFA9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73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D0E6F-AE6F-4FD2-ACC6-F5EACF04664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80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628FE-494D-4982-A25A-BD0CD20FC21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789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1C17D-C118-4C4C-A531-A289ECE5831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7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D9D9B-B4E8-4937-B4E6-C0C4F0EBDA2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7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D4C3-CFF3-4DD2-888E-AD88B106D8A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196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BB57-1AB7-4828-B2DD-9613069E9F7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66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C16B-A633-4B8E-8314-6ED7BBF693C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64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3AC8-90B9-4319-8B24-FED4F4B3A4E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04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BC4CB-C668-4B48-B688-EE512849C17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71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CFAB-2247-4FEE-A276-0BC979BB70E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757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CFF9DA-2597-4C7E-B6B3-FD1854AD9B1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31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>
            <a:extLst>
              <a:ext uri="{FF2B5EF4-FFF2-40B4-BE49-F238E27FC236}">
                <a16:creationId xmlns:a16="http://schemas.microsoft.com/office/drawing/2014/main" id="{D6DF3D2A-D7F9-B4D8-F2C3-0563528A27A6}"/>
              </a:ext>
            </a:extLst>
          </p:cNvPr>
          <p:cNvSpPr txBox="1">
            <a:spLocks/>
          </p:cNvSpPr>
          <p:nvPr/>
        </p:nvSpPr>
        <p:spPr>
          <a:xfrm>
            <a:off x="917283" y="8905032"/>
            <a:ext cx="9325541" cy="3947487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Nam tempus </a:t>
            </a:r>
            <a:r>
              <a:rPr lang="pt-BR" sz="2133" dirty="0" err="1"/>
              <a:t>condimentum</a:t>
            </a:r>
            <a:r>
              <a:rPr lang="pt-BR" sz="2133" dirty="0"/>
              <a:t> </a:t>
            </a:r>
            <a:r>
              <a:rPr lang="pt-BR" sz="2133" dirty="0" err="1"/>
              <a:t>mauris</a:t>
            </a:r>
            <a:r>
              <a:rPr lang="pt-BR" sz="2133" dirty="0"/>
              <a:t> </a:t>
            </a:r>
            <a:r>
              <a:rPr lang="pt-BR" sz="2133" dirty="0" err="1"/>
              <a:t>dignissim</a:t>
            </a:r>
            <a:r>
              <a:rPr lang="pt-BR" sz="2133" dirty="0"/>
              <a:t> </a:t>
            </a:r>
            <a:r>
              <a:rPr lang="pt-BR" sz="2133" dirty="0" err="1"/>
              <a:t>lobortis</a:t>
            </a:r>
            <a:r>
              <a:rPr lang="pt-BR" sz="2133" dirty="0"/>
              <a:t>. </a:t>
            </a:r>
            <a:r>
              <a:rPr lang="pt-BR" sz="2133" dirty="0" err="1"/>
              <a:t>Pellentesque</a:t>
            </a:r>
            <a:r>
              <a:rPr lang="pt-BR" sz="2133" dirty="0"/>
              <a:t> porta </a:t>
            </a:r>
            <a:r>
              <a:rPr lang="pt-BR" sz="2133" dirty="0" err="1"/>
              <a:t>semper</a:t>
            </a:r>
            <a:r>
              <a:rPr lang="pt-BR" sz="2133" dirty="0"/>
              <a:t> </a:t>
            </a:r>
            <a:r>
              <a:rPr lang="pt-BR" sz="2133" dirty="0" err="1"/>
              <a:t>porttitor</a:t>
            </a:r>
            <a:r>
              <a:rPr lang="pt-BR" sz="2133" dirty="0"/>
              <a:t>. Nam vitae </a:t>
            </a:r>
            <a:r>
              <a:rPr lang="pt-BR" sz="2133" dirty="0" err="1"/>
              <a:t>nisi</a:t>
            </a:r>
            <a:r>
              <a:rPr lang="pt-BR" sz="2133" dirty="0"/>
              <a:t> </a:t>
            </a:r>
            <a:r>
              <a:rPr lang="pt-BR" sz="2133" dirty="0" err="1"/>
              <a:t>mollis</a:t>
            </a:r>
            <a:r>
              <a:rPr lang="pt-BR" sz="2133" dirty="0"/>
              <a:t> ante </a:t>
            </a:r>
            <a:r>
              <a:rPr lang="pt-BR" sz="2133" dirty="0" err="1"/>
              <a:t>aliquam</a:t>
            </a:r>
            <a:r>
              <a:rPr lang="pt-BR" sz="2133" dirty="0"/>
              <a:t> </a:t>
            </a:r>
            <a:r>
              <a:rPr lang="pt-BR" sz="2133" dirty="0" err="1"/>
              <a:t>sollicitudin</a:t>
            </a:r>
            <a:r>
              <a:rPr lang="pt-BR" sz="2133" dirty="0"/>
              <a:t> </a:t>
            </a:r>
            <a:r>
              <a:rPr lang="pt-BR" sz="2133" dirty="0" err="1"/>
              <a:t>vel</a:t>
            </a:r>
            <a:r>
              <a:rPr lang="pt-BR" sz="2133" dirty="0"/>
              <a:t> non mi. Nam </a:t>
            </a:r>
            <a:r>
              <a:rPr lang="pt-BR" sz="2133" dirty="0" err="1"/>
              <a:t>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Maecenas</a:t>
            </a:r>
            <a:r>
              <a:rPr lang="pt-BR" sz="2133" dirty="0"/>
              <a:t> </a:t>
            </a:r>
            <a:r>
              <a:rPr lang="pt-BR" sz="2133" dirty="0" err="1"/>
              <a:t>ornare</a:t>
            </a:r>
            <a:r>
              <a:rPr lang="pt-BR" sz="2133" dirty="0"/>
              <a:t> nunc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 erat </a:t>
            </a:r>
            <a:r>
              <a:rPr lang="pt-BR" sz="2133" dirty="0" err="1"/>
              <a:t>ornare</a:t>
            </a:r>
            <a:r>
              <a:rPr lang="pt-BR" sz="2133" dirty="0"/>
              <a:t> </a:t>
            </a:r>
            <a:r>
              <a:rPr lang="pt-BR" sz="2133" dirty="0" err="1"/>
              <a:t>posuere</a:t>
            </a:r>
            <a:r>
              <a:rPr lang="pt-BR" sz="2133" dirty="0"/>
              <a:t>. </a:t>
            </a:r>
            <a:r>
              <a:rPr lang="pt-BR" sz="2133" dirty="0" err="1"/>
              <a:t>Aenean</a:t>
            </a:r>
            <a:r>
              <a:rPr lang="pt-BR" sz="2133" dirty="0"/>
              <a:t> porta </a:t>
            </a:r>
            <a:r>
              <a:rPr lang="pt-BR" sz="2133" dirty="0" err="1"/>
              <a:t>scelerisque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, a </a:t>
            </a:r>
            <a:r>
              <a:rPr lang="pt-BR" sz="2133" dirty="0" err="1"/>
              <a:t>lobortis</a:t>
            </a:r>
            <a:r>
              <a:rPr lang="pt-BR" sz="2133" dirty="0"/>
              <a:t> </a:t>
            </a:r>
            <a:r>
              <a:rPr lang="pt-BR" sz="2133" dirty="0" err="1"/>
              <a:t>turpis</a:t>
            </a:r>
            <a:r>
              <a:rPr lang="pt-BR" sz="2133" dirty="0"/>
              <a:t> </a:t>
            </a:r>
            <a:r>
              <a:rPr lang="pt-BR" sz="2133" dirty="0" err="1"/>
              <a:t>luctus</a:t>
            </a:r>
            <a:r>
              <a:rPr lang="pt-BR" sz="2133" dirty="0"/>
              <a:t> at. </a:t>
            </a:r>
            <a:r>
              <a:rPr lang="pt-BR" sz="2133" dirty="0" err="1"/>
              <a:t>Sed</a:t>
            </a:r>
            <a:r>
              <a:rPr lang="pt-BR" sz="2133" dirty="0"/>
              <a:t> </a:t>
            </a:r>
            <a:r>
              <a:rPr lang="pt-BR" sz="2133" dirty="0" err="1"/>
              <a:t>achendrerit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Maecenas</a:t>
            </a:r>
            <a:r>
              <a:rPr lang="pt-BR" sz="2133" dirty="0"/>
              <a:t> </a:t>
            </a:r>
            <a:r>
              <a:rPr lang="pt-BR" sz="2133" dirty="0" err="1"/>
              <a:t>ornare</a:t>
            </a:r>
            <a:r>
              <a:rPr lang="pt-BR" sz="2133" dirty="0"/>
              <a:t> nunc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 erat </a:t>
            </a:r>
            <a:r>
              <a:rPr lang="pt-BR" sz="2133" dirty="0" err="1"/>
              <a:t>ornare</a:t>
            </a:r>
            <a:r>
              <a:rPr lang="pt-BR" sz="2133" dirty="0"/>
              <a:t> </a:t>
            </a:r>
            <a:r>
              <a:rPr lang="pt-BR" sz="2133" dirty="0" err="1"/>
              <a:t>posuere</a:t>
            </a:r>
            <a:r>
              <a:rPr lang="pt-BR" sz="2133" dirty="0"/>
              <a:t>. </a:t>
            </a:r>
            <a:r>
              <a:rPr lang="pt-BR" sz="2133" dirty="0" err="1"/>
              <a:t>Aenean</a:t>
            </a:r>
            <a:r>
              <a:rPr lang="pt-BR" sz="2133" dirty="0"/>
              <a:t> porta </a:t>
            </a:r>
            <a:r>
              <a:rPr lang="pt-BR" sz="2133" dirty="0" err="1"/>
              <a:t>scelerisque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, a </a:t>
            </a:r>
            <a:r>
              <a:rPr lang="pt-BR" sz="2133" dirty="0" err="1"/>
              <a:t>lobortis</a:t>
            </a:r>
            <a:r>
              <a:rPr lang="pt-BR" sz="2133" dirty="0"/>
              <a:t> </a:t>
            </a:r>
            <a:r>
              <a:rPr lang="pt-BR" sz="2133" dirty="0" err="1"/>
              <a:t>turpis</a:t>
            </a:r>
            <a:r>
              <a:rPr lang="pt-BR" sz="2133" dirty="0"/>
              <a:t> </a:t>
            </a:r>
            <a:r>
              <a:rPr lang="pt-BR" sz="2133" dirty="0" err="1"/>
              <a:t>luctus</a:t>
            </a:r>
            <a:r>
              <a:rPr lang="pt-BR" sz="2133" dirty="0"/>
              <a:t> at. </a:t>
            </a:r>
            <a:r>
              <a:rPr lang="pt-BR" sz="2133" dirty="0" err="1"/>
              <a:t>Sed</a:t>
            </a:r>
            <a:r>
              <a:rPr lang="pt-BR" sz="2133" dirty="0"/>
              <a:t> </a:t>
            </a:r>
            <a:r>
              <a:rPr lang="pt-BR" sz="2133" dirty="0" err="1"/>
              <a:t>achendrerit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</a:t>
            </a:r>
            <a:endParaRPr lang="pt-BR" sz="2133" dirty="0"/>
          </a:p>
        </p:txBody>
      </p:sp>
      <p:sp>
        <p:nvSpPr>
          <p:cNvPr id="2052" name="Rectangle 144">
            <a:extLst>
              <a:ext uri="{FF2B5EF4-FFF2-40B4-BE49-F238E27FC236}">
                <a16:creationId xmlns:a16="http://schemas.microsoft.com/office/drawing/2014/main" id="{6FB2DC7E-ECF5-E43C-FAD0-ABA3EA5B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01" y="5867511"/>
            <a:ext cx="20507912" cy="131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44" tIns="30470" rIns="60944" bIns="304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pt-BR" altLang="pt-BR" sz="2933" b="1" dirty="0">
                <a:latin typeface="+mn-lt"/>
              </a:rPr>
              <a:t>Autor</a:t>
            </a:r>
            <a:r>
              <a:rPr lang="pt-BR" altLang="pt-BR" sz="2933" b="1" baseline="30000" dirty="0">
                <a:latin typeface="+mn-lt"/>
              </a:rPr>
              <a:t>1</a:t>
            </a:r>
            <a:r>
              <a:rPr lang="pt-BR" altLang="pt-BR" sz="2933" b="1" dirty="0">
                <a:latin typeface="+mn-lt"/>
              </a:rPr>
              <a:t>, Autor</a:t>
            </a:r>
            <a:r>
              <a:rPr lang="pt-BR" altLang="pt-BR" sz="2933" b="1" baseline="30000" dirty="0">
                <a:latin typeface="+mn-lt"/>
              </a:rPr>
              <a:t>2</a:t>
            </a:r>
            <a:r>
              <a:rPr lang="pt-BR" altLang="pt-BR" sz="2933" b="1" dirty="0">
                <a:latin typeface="+mn-lt"/>
              </a:rPr>
              <a:t>, Autor</a:t>
            </a:r>
            <a:r>
              <a:rPr lang="pt-BR" altLang="pt-BR" sz="2933" b="1" baseline="30000" dirty="0">
                <a:latin typeface="+mn-lt"/>
              </a:rPr>
              <a:t>3</a:t>
            </a:r>
            <a:r>
              <a:rPr lang="pt-BR" altLang="pt-BR" sz="2933" b="1" dirty="0">
                <a:latin typeface="+mn-lt"/>
              </a:rPr>
              <a:t>....</a:t>
            </a:r>
            <a:endParaRPr lang="pt-BR" altLang="pt-BR" sz="2933" b="1" baseline="30000" dirty="0">
              <a:latin typeface="+mn-lt"/>
            </a:endParaRPr>
          </a:p>
          <a:p>
            <a:pPr algn="ctr" eaLnBrk="1" hangingPunct="1">
              <a:spcAft>
                <a:spcPts val="800"/>
              </a:spcAft>
            </a:pPr>
            <a:endParaRPr lang="pt-BR" altLang="pt-BR" sz="2933" b="1" baseline="30000" dirty="0">
              <a:latin typeface="+mn-lt"/>
            </a:endParaRPr>
          </a:p>
          <a:p>
            <a:pPr algn="ctr" eaLnBrk="1" hangingPunct="1">
              <a:spcAft>
                <a:spcPts val="800"/>
              </a:spcAft>
            </a:pPr>
            <a:r>
              <a:rPr lang="pt-BR" altLang="pt-BR" sz="2933" b="1" baseline="30000" dirty="0">
                <a:latin typeface="+mn-lt"/>
              </a:rPr>
              <a:t>1Filiação; 2Filiação; 3Filiação</a:t>
            </a:r>
          </a:p>
        </p:txBody>
      </p:sp>
      <p:pic>
        <p:nvPicPr>
          <p:cNvPr id="2054" name="Picture 157">
            <a:extLst>
              <a:ext uri="{FF2B5EF4-FFF2-40B4-BE49-F238E27FC236}">
                <a16:creationId xmlns:a16="http://schemas.microsoft.com/office/drawing/2014/main" id="{63110F5A-B1D4-5D26-9F56-989BFD143B59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AutoShape 156">
            <a:extLst>
              <a:ext uri="{FF2B5EF4-FFF2-40B4-BE49-F238E27FC236}">
                <a16:creationId xmlns:a16="http://schemas.microsoft.com/office/drawing/2014/main" id="{1267363D-95ED-EAF9-5E53-2949C65F2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6" name="Picture 160">
            <a:extLst>
              <a:ext uri="{FF2B5EF4-FFF2-40B4-BE49-F238E27FC236}">
                <a16:creationId xmlns:a16="http://schemas.microsoft.com/office/drawing/2014/main" id="{D45841E8-761D-7B17-17B9-86123976B52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AutoShape 159">
            <a:extLst>
              <a:ext uri="{FF2B5EF4-FFF2-40B4-BE49-F238E27FC236}">
                <a16:creationId xmlns:a16="http://schemas.microsoft.com/office/drawing/2014/main" id="{DCF17A48-0166-B9C0-8A7E-B6A5E6D81E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222EAEB-F536-502C-C8F8-10117C76B34F}"/>
              </a:ext>
            </a:extLst>
          </p:cNvPr>
          <p:cNvSpPr/>
          <p:nvPr/>
        </p:nvSpPr>
        <p:spPr>
          <a:xfrm>
            <a:off x="-33254" y="4809177"/>
            <a:ext cx="21610286" cy="800102"/>
          </a:xfrm>
          <a:prstGeom prst="rect">
            <a:avLst/>
          </a:prstGeom>
          <a:solidFill>
            <a:srgbClr val="9DCD5A"/>
          </a:solidFill>
          <a:ln>
            <a:solidFill>
              <a:srgbClr val="9DC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26A353-B573-42A4-C2FB-867744B67AA9}"/>
              </a:ext>
            </a:extLst>
          </p:cNvPr>
          <p:cNvSpPr txBox="1"/>
          <p:nvPr/>
        </p:nvSpPr>
        <p:spPr>
          <a:xfrm>
            <a:off x="5580054" y="1956054"/>
            <a:ext cx="11035668" cy="206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399" b="1" dirty="0">
                <a:solidFill>
                  <a:srgbClr val="257444"/>
                </a:solidFill>
              </a:rPr>
              <a:t>12º Encontro de Pesquisa em Parasitologia ICB/UFMG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06A877F-95AA-9666-3BF0-694F6FB86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3" y="1887434"/>
            <a:ext cx="5008851" cy="231416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E0194FDC-F66E-2E4C-AE1F-9C2F447DD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4696" y="28661972"/>
            <a:ext cx="4607639" cy="109416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C236EEC-ABD6-6140-5C14-CF3FA404B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2335" y="28688994"/>
            <a:ext cx="4771062" cy="1094163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FA6A3F99-E11E-3D22-FCCF-1813A0693ED6}"/>
              </a:ext>
            </a:extLst>
          </p:cNvPr>
          <p:cNvSpPr txBox="1"/>
          <p:nvPr/>
        </p:nvSpPr>
        <p:spPr>
          <a:xfrm>
            <a:off x="529001" y="4809176"/>
            <a:ext cx="2050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TÍTULO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8BBCEA1-F02A-26E2-8054-511A5764537A}"/>
              </a:ext>
            </a:extLst>
          </p:cNvPr>
          <p:cNvSpPr/>
          <p:nvPr/>
        </p:nvSpPr>
        <p:spPr>
          <a:xfrm>
            <a:off x="-32187" y="29799226"/>
            <a:ext cx="21610286" cy="800102"/>
          </a:xfrm>
          <a:prstGeom prst="rect">
            <a:avLst/>
          </a:prstGeom>
          <a:solidFill>
            <a:srgbClr val="9DCD5A"/>
          </a:solidFill>
          <a:ln>
            <a:solidFill>
              <a:srgbClr val="9DC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45AFF4FE-B88A-35A7-D217-03AB79CB30B5}"/>
              </a:ext>
            </a:extLst>
          </p:cNvPr>
          <p:cNvSpPr txBox="1">
            <a:spLocks/>
          </p:cNvSpPr>
          <p:nvPr/>
        </p:nvSpPr>
        <p:spPr>
          <a:xfrm>
            <a:off x="1579810" y="13250090"/>
            <a:ext cx="7394032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OBJETIVO(S)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54419FCC-1E57-F412-3703-608916F0DEC9}"/>
              </a:ext>
            </a:extLst>
          </p:cNvPr>
          <p:cNvSpPr txBox="1">
            <a:spLocks/>
          </p:cNvSpPr>
          <p:nvPr/>
        </p:nvSpPr>
        <p:spPr>
          <a:xfrm>
            <a:off x="1440832" y="8338442"/>
            <a:ext cx="7420660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9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D01BABC-6F32-9DC9-C514-C770FF6C2F9F}"/>
              </a:ext>
            </a:extLst>
          </p:cNvPr>
          <p:cNvSpPr txBox="1">
            <a:spLocks/>
          </p:cNvSpPr>
          <p:nvPr/>
        </p:nvSpPr>
        <p:spPr>
          <a:xfrm>
            <a:off x="11299158" y="8902512"/>
            <a:ext cx="9263320" cy="6409379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Fusce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ullamcorper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et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cursus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Praesent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Fusce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ullamcorper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et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cursus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Praesent</a:t>
            </a:r>
            <a:endParaRPr lang="pt-BR" sz="2133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Subtítulo 2">
            <a:extLst>
              <a:ext uri="{FF2B5EF4-FFF2-40B4-BE49-F238E27FC236}">
                <a16:creationId xmlns:a16="http://schemas.microsoft.com/office/drawing/2014/main" id="{E6439893-399F-4775-517C-D4296CF54170}"/>
              </a:ext>
            </a:extLst>
          </p:cNvPr>
          <p:cNvSpPr txBox="1">
            <a:spLocks/>
          </p:cNvSpPr>
          <p:nvPr/>
        </p:nvSpPr>
        <p:spPr>
          <a:xfrm>
            <a:off x="11881552" y="8381927"/>
            <a:ext cx="7751450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RESULTADOS E CONCLUSÃO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DF713EC8-283F-38B0-9DD4-FD66EA1A1014}"/>
              </a:ext>
            </a:extLst>
          </p:cNvPr>
          <p:cNvSpPr txBox="1">
            <a:spLocks/>
          </p:cNvSpPr>
          <p:nvPr/>
        </p:nvSpPr>
        <p:spPr>
          <a:xfrm>
            <a:off x="2036942" y="18260961"/>
            <a:ext cx="6479768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MATERIAL E MÉTODOS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2DC3FA1A-DE59-A132-FCE3-F272C570E527}"/>
              </a:ext>
            </a:extLst>
          </p:cNvPr>
          <p:cNvSpPr txBox="1">
            <a:spLocks/>
          </p:cNvSpPr>
          <p:nvPr/>
        </p:nvSpPr>
        <p:spPr>
          <a:xfrm>
            <a:off x="917284" y="13736892"/>
            <a:ext cx="9325541" cy="3947487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82A5C381-39D8-2621-7F52-CFCD14DF1D04}"/>
              </a:ext>
            </a:extLst>
          </p:cNvPr>
          <p:cNvSpPr txBox="1">
            <a:spLocks/>
          </p:cNvSpPr>
          <p:nvPr/>
        </p:nvSpPr>
        <p:spPr>
          <a:xfrm>
            <a:off x="917283" y="18905863"/>
            <a:ext cx="9325541" cy="850944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Subtítulo 2">
            <a:extLst>
              <a:ext uri="{FF2B5EF4-FFF2-40B4-BE49-F238E27FC236}">
                <a16:creationId xmlns:a16="http://schemas.microsoft.com/office/drawing/2014/main" id="{63A76D61-0FB5-F0EE-78EA-5E435822C516}"/>
              </a:ext>
            </a:extLst>
          </p:cNvPr>
          <p:cNvSpPr txBox="1">
            <a:spLocks/>
          </p:cNvSpPr>
          <p:nvPr/>
        </p:nvSpPr>
        <p:spPr>
          <a:xfrm>
            <a:off x="12690934" y="23124874"/>
            <a:ext cx="6479768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AGRADECIMENTOS</a:t>
            </a:r>
          </a:p>
        </p:txBody>
      </p:sp>
      <p:sp>
        <p:nvSpPr>
          <p:cNvPr id="30" name="Subtítulo 2">
            <a:extLst>
              <a:ext uri="{FF2B5EF4-FFF2-40B4-BE49-F238E27FC236}">
                <a16:creationId xmlns:a16="http://schemas.microsoft.com/office/drawing/2014/main" id="{5427E405-D7B4-AD3C-8BD5-AD61C85F712E}"/>
              </a:ext>
            </a:extLst>
          </p:cNvPr>
          <p:cNvSpPr txBox="1">
            <a:spLocks/>
          </p:cNvSpPr>
          <p:nvPr/>
        </p:nvSpPr>
        <p:spPr>
          <a:xfrm>
            <a:off x="12690934" y="25150638"/>
            <a:ext cx="6479768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REFERÊNCIAS</a:t>
            </a:r>
          </a:p>
        </p:txBody>
      </p:sp>
      <p:sp>
        <p:nvSpPr>
          <p:cNvPr id="33" name="Subtítulo 2">
            <a:extLst>
              <a:ext uri="{FF2B5EF4-FFF2-40B4-BE49-F238E27FC236}">
                <a16:creationId xmlns:a16="http://schemas.microsoft.com/office/drawing/2014/main" id="{CCC3C6C4-D0B8-5995-B6DB-BE2571687B0A}"/>
              </a:ext>
            </a:extLst>
          </p:cNvPr>
          <p:cNvSpPr txBox="1">
            <a:spLocks/>
          </p:cNvSpPr>
          <p:nvPr/>
        </p:nvSpPr>
        <p:spPr>
          <a:xfrm>
            <a:off x="11125617" y="23704383"/>
            <a:ext cx="9263320" cy="105413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400"/>
              </a:spcAft>
            </a:pP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</a:t>
            </a:r>
          </a:p>
        </p:txBody>
      </p:sp>
      <p:sp>
        <p:nvSpPr>
          <p:cNvPr id="34" name="Subtítulo 2">
            <a:extLst>
              <a:ext uri="{FF2B5EF4-FFF2-40B4-BE49-F238E27FC236}">
                <a16:creationId xmlns:a16="http://schemas.microsoft.com/office/drawing/2014/main" id="{75332B50-3679-2E30-8BF2-4A6707B9281B}"/>
              </a:ext>
            </a:extLst>
          </p:cNvPr>
          <p:cNvSpPr txBox="1">
            <a:spLocks/>
          </p:cNvSpPr>
          <p:nvPr/>
        </p:nvSpPr>
        <p:spPr>
          <a:xfrm>
            <a:off x="11121880" y="25665221"/>
            <a:ext cx="9263320" cy="105413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400"/>
              </a:spcAft>
            </a:pP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3065C288-BFAC-1BE1-621D-61F7F7ADA8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81341" y="15996355"/>
            <a:ext cx="7251661" cy="6074856"/>
          </a:xfrm>
          <a:prstGeom prst="rect">
            <a:avLst/>
          </a:prstGeom>
        </p:spPr>
      </p:pic>
      <p:sp>
        <p:nvSpPr>
          <p:cNvPr id="37" name="Subtítulo 2">
            <a:extLst>
              <a:ext uri="{FF2B5EF4-FFF2-40B4-BE49-F238E27FC236}">
                <a16:creationId xmlns:a16="http://schemas.microsoft.com/office/drawing/2014/main" id="{99F80D69-1DD9-5D9F-0DF8-4B60BB77A9A5}"/>
              </a:ext>
            </a:extLst>
          </p:cNvPr>
          <p:cNvSpPr txBox="1">
            <a:spLocks/>
          </p:cNvSpPr>
          <p:nvPr/>
        </p:nvSpPr>
        <p:spPr>
          <a:xfrm>
            <a:off x="11059659" y="21811456"/>
            <a:ext cx="9325541" cy="993217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Nam tempus </a:t>
            </a:r>
            <a:r>
              <a:rPr lang="pt-BR" sz="2133" dirty="0" err="1"/>
              <a:t>condimentum</a:t>
            </a:r>
            <a:r>
              <a:rPr lang="pt-BR" sz="2133" dirty="0"/>
              <a:t> </a:t>
            </a:r>
            <a:r>
              <a:rPr lang="pt-BR" sz="2133" dirty="0" err="1"/>
              <a:t>mauris</a:t>
            </a:r>
            <a:r>
              <a:rPr lang="pt-BR" sz="2133" dirty="0"/>
              <a:t> </a:t>
            </a:r>
            <a:r>
              <a:rPr lang="pt-BR" sz="2133" dirty="0" err="1"/>
              <a:t>dignissim</a:t>
            </a:r>
            <a:r>
              <a:rPr lang="pt-BR" sz="2133" dirty="0"/>
              <a:t> </a:t>
            </a:r>
            <a:r>
              <a:rPr lang="pt-BR" sz="2133" dirty="0" err="1"/>
              <a:t>lobortis</a:t>
            </a:r>
            <a:r>
              <a:rPr lang="pt-BR" sz="2133" dirty="0"/>
              <a:t>. </a:t>
            </a:r>
            <a:r>
              <a:rPr lang="pt-BR" sz="2133" dirty="0" err="1"/>
              <a:t>Pellentesque</a:t>
            </a:r>
            <a:r>
              <a:rPr lang="pt-BR" sz="2133" dirty="0"/>
              <a:t> porta </a:t>
            </a:r>
            <a:r>
              <a:rPr lang="pt-BR" sz="2133" dirty="0" err="1"/>
              <a:t>semper</a:t>
            </a:r>
            <a:r>
              <a:rPr lang="pt-BR" sz="2133" dirty="0"/>
              <a:t> </a:t>
            </a:r>
            <a:r>
              <a:rPr lang="pt-BR" sz="2133" dirty="0" err="1"/>
              <a:t>porttitor</a:t>
            </a:r>
            <a:r>
              <a:rPr lang="pt-BR" sz="2133" dirty="0"/>
              <a:t>. </a:t>
            </a:r>
          </a:p>
        </p:txBody>
      </p:sp>
      <p:sp>
        <p:nvSpPr>
          <p:cNvPr id="41" name="Subtítulo 2">
            <a:extLst>
              <a:ext uri="{FF2B5EF4-FFF2-40B4-BE49-F238E27FC236}">
                <a16:creationId xmlns:a16="http://schemas.microsoft.com/office/drawing/2014/main" id="{5A179119-E43B-8CC7-1CDF-E6D4D6600791}"/>
              </a:ext>
            </a:extLst>
          </p:cNvPr>
          <p:cNvSpPr txBox="1">
            <a:spLocks/>
          </p:cNvSpPr>
          <p:nvPr/>
        </p:nvSpPr>
        <p:spPr>
          <a:xfrm>
            <a:off x="11299159" y="15335752"/>
            <a:ext cx="9325541" cy="500839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/>
              <a:t>Figura 1. </a:t>
            </a:r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</a:t>
            </a:r>
          </a:p>
        </p:txBody>
      </p:sp>
      <p:pic>
        <p:nvPicPr>
          <p:cNvPr id="43" name="Imagem 42">
            <a:extLst>
              <a:ext uri="{FF2B5EF4-FFF2-40B4-BE49-F238E27FC236}">
                <a16:creationId xmlns:a16="http://schemas.microsoft.com/office/drawing/2014/main" id="{F03A4E03-0398-86BD-A914-EF1981DD6C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9760" b="21684"/>
          <a:stretch/>
        </p:blipFill>
        <p:spPr>
          <a:xfrm>
            <a:off x="17054282" y="2425426"/>
            <a:ext cx="594118" cy="712016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id="{DBAFF01E-8ABA-E6DB-98AA-3F662535C5A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8065" r="17099" b="47945"/>
          <a:stretch/>
        </p:blipFill>
        <p:spPr>
          <a:xfrm>
            <a:off x="17054282" y="1843377"/>
            <a:ext cx="492533" cy="598162"/>
          </a:xfrm>
          <a:prstGeom prst="rect">
            <a:avLst/>
          </a:prstGeom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EDE4D58E-9639-01B9-0FC7-99C3B4CD4D6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76010"/>
          <a:stretch/>
        </p:blipFill>
        <p:spPr>
          <a:xfrm>
            <a:off x="17054282" y="3162195"/>
            <a:ext cx="594118" cy="598162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id="{315DF501-AACF-18DC-1BC7-D7B975B5074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6154"/>
          <a:stretch/>
        </p:blipFill>
        <p:spPr>
          <a:xfrm>
            <a:off x="17054282" y="3785434"/>
            <a:ext cx="594118" cy="594558"/>
          </a:xfrm>
          <a:prstGeom prst="rect">
            <a:avLst/>
          </a:prstGeom>
        </p:spPr>
      </p:pic>
      <p:sp>
        <p:nvSpPr>
          <p:cNvPr id="47" name="Subtítulo 2">
            <a:extLst>
              <a:ext uri="{FF2B5EF4-FFF2-40B4-BE49-F238E27FC236}">
                <a16:creationId xmlns:a16="http://schemas.microsoft.com/office/drawing/2014/main" id="{B0C37E73-CC74-56D2-F766-BA92E3CC4B9E}"/>
              </a:ext>
            </a:extLst>
          </p:cNvPr>
          <p:cNvSpPr txBox="1">
            <a:spLocks/>
          </p:cNvSpPr>
          <p:nvPr/>
        </p:nvSpPr>
        <p:spPr>
          <a:xfrm>
            <a:off x="17589018" y="1913935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48" name="Subtítulo 2">
            <a:extLst>
              <a:ext uri="{FF2B5EF4-FFF2-40B4-BE49-F238E27FC236}">
                <a16:creationId xmlns:a16="http://schemas.microsoft.com/office/drawing/2014/main" id="{7AA8110D-78A7-B538-A1AC-77ECEED7C69D}"/>
              </a:ext>
            </a:extLst>
          </p:cNvPr>
          <p:cNvSpPr txBox="1">
            <a:spLocks/>
          </p:cNvSpPr>
          <p:nvPr/>
        </p:nvSpPr>
        <p:spPr>
          <a:xfrm>
            <a:off x="17589018" y="2585232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49" name="Subtítulo 2">
            <a:extLst>
              <a:ext uri="{FF2B5EF4-FFF2-40B4-BE49-F238E27FC236}">
                <a16:creationId xmlns:a16="http://schemas.microsoft.com/office/drawing/2014/main" id="{861B4F5F-460A-75AF-1D44-EF923F5F5BF8}"/>
              </a:ext>
            </a:extLst>
          </p:cNvPr>
          <p:cNvSpPr txBox="1">
            <a:spLocks/>
          </p:cNvSpPr>
          <p:nvPr/>
        </p:nvSpPr>
        <p:spPr>
          <a:xfrm>
            <a:off x="17625553" y="3234857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50" name="Subtítulo 2">
            <a:extLst>
              <a:ext uri="{FF2B5EF4-FFF2-40B4-BE49-F238E27FC236}">
                <a16:creationId xmlns:a16="http://schemas.microsoft.com/office/drawing/2014/main" id="{50E2AD19-0D6D-C7B0-A8AD-F924A7A2DAB4}"/>
              </a:ext>
            </a:extLst>
          </p:cNvPr>
          <p:cNvSpPr txBox="1">
            <a:spLocks/>
          </p:cNvSpPr>
          <p:nvPr/>
        </p:nvSpPr>
        <p:spPr>
          <a:xfrm>
            <a:off x="17648401" y="3918340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3071</TotalTime>
  <Words>780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Design padrão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x</dc:creator>
  <cp:lastModifiedBy>Giovanna Rotondo</cp:lastModifiedBy>
  <cp:revision>244</cp:revision>
  <cp:lastPrinted>2002-03-18T18:28:28Z</cp:lastPrinted>
  <dcterms:created xsi:type="dcterms:W3CDTF">2002-03-12T01:09:07Z</dcterms:created>
  <dcterms:modified xsi:type="dcterms:W3CDTF">2022-09-27T16:32:11Z</dcterms:modified>
</cp:coreProperties>
</file>